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6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2" r:id="rId3"/>
    <p:sldId id="284" r:id="rId4"/>
    <p:sldId id="301" r:id="rId5"/>
    <p:sldId id="302" r:id="rId6"/>
    <p:sldId id="303" r:id="rId7"/>
    <p:sldId id="305" r:id="rId8"/>
    <p:sldId id="304" r:id="rId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600"/>
    <a:srgbClr val="D79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2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131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F9DB0A-1499-43C4-B34B-46E1285E3862}" type="doc">
      <dgm:prSet loTypeId="urn:microsoft.com/office/officeart/2005/8/layout/StepDownProcess" loCatId="process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A6BD4A8-BCCB-418D-8CF9-5E7953561F2F}">
      <dgm:prSet phldrT="[Metin]"/>
      <dgm:spPr/>
      <dgm:t>
        <a:bodyPr/>
        <a:lstStyle/>
        <a:p>
          <a:r>
            <a:rPr lang="tr-TR" dirty="0" smtClean="0"/>
            <a:t>HRD OP</a:t>
          </a:r>
          <a:endParaRPr lang="en-US" dirty="0"/>
        </a:p>
      </dgm:t>
    </dgm:pt>
    <dgm:pt modelId="{D77C7D2B-81CA-4DF5-80BC-F2F1EDA659A7}" type="parTrans" cxnId="{3F480E00-9ADE-4B38-A0E5-4E5185B7A8C4}">
      <dgm:prSet/>
      <dgm:spPr/>
      <dgm:t>
        <a:bodyPr/>
        <a:lstStyle/>
        <a:p>
          <a:endParaRPr lang="en-US"/>
        </a:p>
      </dgm:t>
    </dgm:pt>
    <dgm:pt modelId="{E5E11D6E-DA4A-4856-B8EA-B5D025ACB84B}" type="sibTrans" cxnId="{3F480E00-9ADE-4B38-A0E5-4E5185B7A8C4}">
      <dgm:prSet/>
      <dgm:spPr/>
      <dgm:t>
        <a:bodyPr/>
        <a:lstStyle/>
        <a:p>
          <a:endParaRPr lang="en-US"/>
        </a:p>
      </dgm:t>
    </dgm:pt>
    <dgm:pt modelId="{F4FCB97A-5B2A-496B-8A79-E05CDABC6D5F}">
      <dgm:prSet phldrT="[Metin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r-TR" sz="1800" dirty="0" smtClean="0"/>
            <a:t> </a:t>
          </a:r>
          <a:r>
            <a:rPr lang="tr-TR" sz="1800" dirty="0" err="1" smtClean="0"/>
            <a:t>Consists</a:t>
          </a:r>
          <a:r>
            <a:rPr lang="tr-TR" sz="1800" dirty="0" smtClean="0"/>
            <a:t> of set of </a:t>
          </a:r>
          <a:r>
            <a:rPr lang="tr-TR" sz="1800" dirty="0" err="1" smtClean="0"/>
            <a:t>indicators</a:t>
          </a:r>
          <a:r>
            <a:rPr lang="tr-TR" sz="1800" dirty="0" smtClean="0"/>
            <a:t> </a:t>
          </a:r>
          <a:r>
            <a:rPr lang="tr-TR" sz="1800" dirty="0" err="1" smtClean="0"/>
            <a:t>to</a:t>
          </a:r>
          <a:r>
            <a:rPr lang="tr-TR" sz="1800" dirty="0" smtClean="0"/>
            <a:t> be </a:t>
          </a:r>
          <a:r>
            <a:rPr lang="tr-TR" sz="1800" dirty="0" err="1" smtClean="0"/>
            <a:t>achieved</a:t>
          </a:r>
          <a:r>
            <a:rPr lang="tr-TR" sz="1800" dirty="0" smtClean="0"/>
            <a:t>,</a:t>
          </a:r>
        </a:p>
        <a:p>
          <a:pPr marL="228600" indent="0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dirty="0"/>
        </a:p>
      </dgm:t>
    </dgm:pt>
    <dgm:pt modelId="{6E2FA590-6B56-48E1-8BB8-E8E49B6D49FA}" type="parTrans" cxnId="{A0EEC462-BD69-4DB7-88DC-86983B1846A3}">
      <dgm:prSet/>
      <dgm:spPr/>
      <dgm:t>
        <a:bodyPr/>
        <a:lstStyle/>
        <a:p>
          <a:endParaRPr lang="en-US"/>
        </a:p>
      </dgm:t>
    </dgm:pt>
    <dgm:pt modelId="{AF50D3E6-B95A-404B-AA4B-796B1610C6FD}" type="sibTrans" cxnId="{A0EEC462-BD69-4DB7-88DC-86983B1846A3}">
      <dgm:prSet/>
      <dgm:spPr/>
      <dgm:t>
        <a:bodyPr/>
        <a:lstStyle/>
        <a:p>
          <a:endParaRPr lang="en-US"/>
        </a:p>
      </dgm:t>
    </dgm:pt>
    <dgm:pt modelId="{43AE30F2-ED46-4A76-B845-7A41A2F63CBD}">
      <dgm:prSet phldrT="[Metin]"/>
      <dgm:spPr/>
      <dgm:t>
        <a:bodyPr/>
        <a:lstStyle/>
        <a:p>
          <a:r>
            <a:rPr lang="tr-TR" dirty="0" smtClean="0"/>
            <a:t>OIS</a:t>
          </a:r>
          <a:endParaRPr lang="en-US" dirty="0"/>
        </a:p>
      </dgm:t>
    </dgm:pt>
    <dgm:pt modelId="{A51F1F4A-F9C3-4CBD-8CB2-66D0CDE2D357}" type="parTrans" cxnId="{8E344747-EB06-4993-AEDE-968DB0C1EE1C}">
      <dgm:prSet/>
      <dgm:spPr/>
      <dgm:t>
        <a:bodyPr/>
        <a:lstStyle/>
        <a:p>
          <a:endParaRPr lang="en-US"/>
        </a:p>
      </dgm:t>
    </dgm:pt>
    <dgm:pt modelId="{3FC93D2D-6989-49B9-9E29-9224F616A59E}" type="sibTrans" cxnId="{8E344747-EB06-4993-AEDE-968DB0C1EE1C}">
      <dgm:prSet/>
      <dgm:spPr/>
      <dgm:t>
        <a:bodyPr/>
        <a:lstStyle/>
        <a:p>
          <a:endParaRPr lang="en-US"/>
        </a:p>
      </dgm:t>
    </dgm:pt>
    <dgm:pt modelId="{9339E9B9-69E4-454C-969E-E43215B05CFE}">
      <dgm:prSet phldrT="[Metin]"/>
      <dgm:spPr/>
      <dgm:t>
        <a:bodyPr/>
        <a:lstStyle/>
        <a:p>
          <a:r>
            <a:rPr lang="tr-TR" dirty="0" err="1" smtClean="0"/>
            <a:t>Binding</a:t>
          </a:r>
          <a:r>
            <a:rPr lang="tr-TR" dirty="0" smtClean="0"/>
            <a:t> </a:t>
          </a:r>
          <a:r>
            <a:rPr lang="tr-TR" dirty="0" err="1" smtClean="0"/>
            <a:t>document</a:t>
          </a:r>
          <a:r>
            <a:rPr lang="tr-TR" dirty="0" smtClean="0"/>
            <a:t> </a:t>
          </a:r>
          <a:r>
            <a:rPr lang="tr-TR" dirty="0" err="1" smtClean="0"/>
            <a:t>which</a:t>
          </a:r>
          <a:r>
            <a:rPr lang="tr-TR" dirty="0" smtClean="0"/>
            <a:t> </a:t>
          </a:r>
          <a:r>
            <a:rPr lang="tr-TR" dirty="0" err="1" smtClean="0"/>
            <a:t>covers</a:t>
          </a:r>
          <a:r>
            <a:rPr lang="tr-TR" dirty="0" smtClean="0"/>
            <a:t> </a:t>
          </a:r>
          <a:r>
            <a:rPr lang="tr-TR" dirty="0" err="1" smtClean="0"/>
            <a:t>commitments</a:t>
          </a:r>
          <a:endParaRPr lang="en-US" dirty="0"/>
        </a:p>
      </dgm:t>
    </dgm:pt>
    <dgm:pt modelId="{B1A6DDD1-2EE5-4A34-B4B6-00A55A1092DC}" type="parTrans" cxnId="{016020FD-5B33-49D1-8FBC-FB29E132B4D1}">
      <dgm:prSet/>
      <dgm:spPr/>
      <dgm:t>
        <a:bodyPr/>
        <a:lstStyle/>
        <a:p>
          <a:endParaRPr lang="en-US"/>
        </a:p>
      </dgm:t>
    </dgm:pt>
    <dgm:pt modelId="{9DB51FC8-ACC8-47AE-8788-F2318B68C3DB}" type="sibTrans" cxnId="{016020FD-5B33-49D1-8FBC-FB29E132B4D1}">
      <dgm:prSet/>
      <dgm:spPr/>
      <dgm:t>
        <a:bodyPr/>
        <a:lstStyle/>
        <a:p>
          <a:endParaRPr lang="en-US"/>
        </a:p>
      </dgm:t>
    </dgm:pt>
    <dgm:pt modelId="{D6436943-F1A0-4B08-94B4-7FA84F4C6E93}">
      <dgm:prSet phldrT="[Metin]"/>
      <dgm:spPr/>
      <dgm:t>
        <a:bodyPr/>
        <a:lstStyle/>
        <a:p>
          <a:r>
            <a:rPr lang="tr-TR" dirty="0" err="1" smtClean="0"/>
            <a:t>ToR</a:t>
          </a:r>
          <a:r>
            <a:rPr lang="tr-TR" dirty="0" smtClean="0"/>
            <a:t>/GG</a:t>
          </a:r>
          <a:endParaRPr lang="en-US" dirty="0"/>
        </a:p>
      </dgm:t>
    </dgm:pt>
    <dgm:pt modelId="{D9168345-B65C-4BAA-B91F-72C2EDB0260E}" type="parTrans" cxnId="{807C1655-DC86-4EED-8595-65CC35CF77DF}">
      <dgm:prSet/>
      <dgm:spPr/>
      <dgm:t>
        <a:bodyPr/>
        <a:lstStyle/>
        <a:p>
          <a:endParaRPr lang="en-US"/>
        </a:p>
      </dgm:t>
    </dgm:pt>
    <dgm:pt modelId="{012878FC-2810-4AD6-91F1-8BEB89FBD74B}" type="sibTrans" cxnId="{807C1655-DC86-4EED-8595-65CC35CF77DF}">
      <dgm:prSet/>
      <dgm:spPr/>
      <dgm:t>
        <a:bodyPr/>
        <a:lstStyle/>
        <a:p>
          <a:endParaRPr lang="en-US"/>
        </a:p>
      </dgm:t>
    </dgm:pt>
    <dgm:pt modelId="{5EECAD60-4FF9-4718-A1CF-513C5ABE9AD6}">
      <dgm:prSet phldrT="[Metin]"/>
      <dgm:spPr/>
      <dgm:t>
        <a:bodyPr/>
        <a:lstStyle/>
        <a:p>
          <a:r>
            <a:rPr lang="tr-TR" dirty="0" err="1" smtClean="0"/>
            <a:t>Contractual</a:t>
          </a:r>
          <a:r>
            <a:rPr lang="tr-TR" dirty="0" smtClean="0"/>
            <a:t> </a:t>
          </a:r>
          <a:r>
            <a:rPr lang="tr-TR" dirty="0" err="1" smtClean="0"/>
            <a:t>Documents</a:t>
          </a:r>
          <a:r>
            <a:rPr lang="tr-TR" dirty="0" smtClean="0"/>
            <a:t> </a:t>
          </a:r>
          <a:r>
            <a:rPr lang="tr-TR" dirty="0" err="1" smtClean="0"/>
            <a:t>which</a:t>
          </a:r>
          <a:r>
            <a:rPr lang="tr-TR" dirty="0" smtClean="0"/>
            <a:t> </a:t>
          </a:r>
          <a:r>
            <a:rPr lang="tr-TR" dirty="0" err="1" smtClean="0"/>
            <a:t>should</a:t>
          </a:r>
          <a:r>
            <a:rPr lang="tr-TR" dirty="0" smtClean="0"/>
            <a:t> </a:t>
          </a:r>
          <a:r>
            <a:rPr lang="tr-TR" dirty="0" err="1" smtClean="0"/>
            <a:t>reflect</a:t>
          </a:r>
          <a:r>
            <a:rPr lang="tr-TR" dirty="0" smtClean="0"/>
            <a:t> OIS </a:t>
          </a:r>
          <a:r>
            <a:rPr lang="tr-TR" dirty="0" err="1" smtClean="0"/>
            <a:t>commitments</a:t>
          </a:r>
          <a:endParaRPr lang="en-US" dirty="0"/>
        </a:p>
      </dgm:t>
    </dgm:pt>
    <dgm:pt modelId="{CD0D6E84-577C-4DB4-ABFB-9A44FC84BC1F}" type="parTrans" cxnId="{17D9B9EB-7AB8-4A40-97C7-1CA9F303C50E}">
      <dgm:prSet/>
      <dgm:spPr/>
      <dgm:t>
        <a:bodyPr/>
        <a:lstStyle/>
        <a:p>
          <a:endParaRPr lang="en-US"/>
        </a:p>
      </dgm:t>
    </dgm:pt>
    <dgm:pt modelId="{3FF300D8-3E59-404D-AFD6-33B572E317C6}" type="sibTrans" cxnId="{17D9B9EB-7AB8-4A40-97C7-1CA9F303C50E}">
      <dgm:prSet/>
      <dgm:spPr/>
      <dgm:t>
        <a:bodyPr/>
        <a:lstStyle/>
        <a:p>
          <a:endParaRPr lang="en-US"/>
        </a:p>
      </dgm:t>
    </dgm:pt>
    <dgm:pt modelId="{ADE96577-EBF0-4E89-9D9C-8BD8DF0511F4}" type="pres">
      <dgm:prSet presAssocID="{6CF9DB0A-1499-43C4-B34B-46E1285E3862}" presName="rootnode" presStyleCnt="0">
        <dgm:presLayoutVars>
          <dgm:chMax/>
          <dgm:chPref/>
          <dgm:dir/>
          <dgm:animLvl val="lvl"/>
        </dgm:presLayoutVars>
      </dgm:prSet>
      <dgm:spPr/>
    </dgm:pt>
    <dgm:pt modelId="{B4D49A0C-37B2-4FF4-A57A-BB20477A45CE}" type="pres">
      <dgm:prSet presAssocID="{CA6BD4A8-BCCB-418D-8CF9-5E7953561F2F}" presName="composite" presStyleCnt="0"/>
      <dgm:spPr/>
    </dgm:pt>
    <dgm:pt modelId="{AD0ACF4F-4FC2-4515-BA0F-1ABFE929DED9}" type="pres">
      <dgm:prSet presAssocID="{CA6BD4A8-BCCB-418D-8CF9-5E7953561F2F}" presName="bentUpArrow1" presStyleLbl="alignImgPlace1" presStyleIdx="0" presStyleCnt="2"/>
      <dgm:spPr/>
    </dgm:pt>
    <dgm:pt modelId="{76944995-E31D-49E3-BD55-9E43AE41CF0A}" type="pres">
      <dgm:prSet presAssocID="{CA6BD4A8-BCCB-418D-8CF9-5E7953561F2F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150591-74D2-47BB-90A0-52DDE8524A9E}" type="pres">
      <dgm:prSet presAssocID="{CA6BD4A8-BCCB-418D-8CF9-5E7953561F2F}" presName="ChildText" presStyleLbl="revTx" presStyleIdx="0" presStyleCnt="3" custScaleX="473813" custLinFactX="93823" custLinFactNeighborX="100000" custLinFactNeighborY="-13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74CD71-01D2-467C-BCDC-898079FD837C}" type="pres">
      <dgm:prSet presAssocID="{E5E11D6E-DA4A-4856-B8EA-B5D025ACB84B}" presName="sibTrans" presStyleCnt="0"/>
      <dgm:spPr/>
    </dgm:pt>
    <dgm:pt modelId="{EF7A6834-7EB1-489B-9956-2E0ECDFCF154}" type="pres">
      <dgm:prSet presAssocID="{43AE30F2-ED46-4A76-B845-7A41A2F63CBD}" presName="composite" presStyleCnt="0"/>
      <dgm:spPr/>
    </dgm:pt>
    <dgm:pt modelId="{CA16C83B-813A-4A8C-B24B-B67394C03447}" type="pres">
      <dgm:prSet presAssocID="{43AE30F2-ED46-4A76-B845-7A41A2F63CBD}" presName="bentUpArrow1" presStyleLbl="alignImgPlace1" presStyleIdx="1" presStyleCnt="2" custLinFactNeighborX="-30990" custLinFactNeighborY="-1260"/>
      <dgm:spPr/>
    </dgm:pt>
    <dgm:pt modelId="{7F71DD47-F291-49A4-A3DB-4E58B655925C}" type="pres">
      <dgm:prSet presAssocID="{43AE30F2-ED46-4A76-B845-7A41A2F63CBD}" presName="ParentText" presStyleLbl="node1" presStyleIdx="1" presStyleCnt="3" custLinFactNeighborX="-47156" custLinFactNeighborY="-1069">
        <dgm:presLayoutVars>
          <dgm:chMax val="1"/>
          <dgm:chPref val="1"/>
          <dgm:bulletEnabled val="1"/>
        </dgm:presLayoutVars>
      </dgm:prSet>
      <dgm:spPr/>
    </dgm:pt>
    <dgm:pt modelId="{D4092D33-4BBD-425F-A3DB-339B7A9911C0}" type="pres">
      <dgm:prSet presAssocID="{43AE30F2-ED46-4A76-B845-7A41A2F63CBD}" presName="ChildText" presStyleLbl="revTx" presStyleIdx="1" presStyleCnt="3" custScaleX="316554" custLinFactNeighborX="44711" custLinFactNeighborY="31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E6F3A8-04B8-404C-8F91-5267C1C480FE}" type="pres">
      <dgm:prSet presAssocID="{3FC93D2D-6989-49B9-9E29-9224F616A59E}" presName="sibTrans" presStyleCnt="0"/>
      <dgm:spPr/>
    </dgm:pt>
    <dgm:pt modelId="{52669454-A784-46CE-AF25-5A2A74B84F8E}" type="pres">
      <dgm:prSet presAssocID="{D6436943-F1A0-4B08-94B4-7FA84F4C6E93}" presName="composite" presStyleCnt="0"/>
      <dgm:spPr/>
    </dgm:pt>
    <dgm:pt modelId="{855DE6E4-9FF0-4B3D-871C-B3E0C89A85C3}" type="pres">
      <dgm:prSet presAssocID="{D6436943-F1A0-4B08-94B4-7FA84F4C6E93}" presName="ParentText" presStyleLbl="node1" presStyleIdx="2" presStyleCnt="3" custLinFactX="-5539" custLinFactNeighborX="-100000" custLinFactNeighborY="17109">
        <dgm:presLayoutVars>
          <dgm:chMax val="1"/>
          <dgm:chPref val="1"/>
          <dgm:bulletEnabled val="1"/>
        </dgm:presLayoutVars>
      </dgm:prSet>
      <dgm:spPr/>
    </dgm:pt>
    <dgm:pt modelId="{1DB75156-0BCC-432A-8AA1-F9B8CDDDBBED}" type="pres">
      <dgm:prSet presAssocID="{D6436943-F1A0-4B08-94B4-7FA84F4C6E93}" presName="FinalChildText" presStyleLbl="revTx" presStyleIdx="2" presStyleCnt="3" custScaleX="330855" custLinFactNeighborX="-29470" custLinFactNeighborY="265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480E00-9ADE-4B38-A0E5-4E5185B7A8C4}" srcId="{6CF9DB0A-1499-43C4-B34B-46E1285E3862}" destId="{CA6BD4A8-BCCB-418D-8CF9-5E7953561F2F}" srcOrd="0" destOrd="0" parTransId="{D77C7D2B-81CA-4DF5-80BC-F2F1EDA659A7}" sibTransId="{E5E11D6E-DA4A-4856-B8EA-B5D025ACB84B}"/>
    <dgm:cxn modelId="{17D9B9EB-7AB8-4A40-97C7-1CA9F303C50E}" srcId="{D6436943-F1A0-4B08-94B4-7FA84F4C6E93}" destId="{5EECAD60-4FF9-4718-A1CF-513C5ABE9AD6}" srcOrd="0" destOrd="0" parTransId="{CD0D6E84-577C-4DB4-ABFB-9A44FC84BC1F}" sibTransId="{3FF300D8-3E59-404D-AFD6-33B572E317C6}"/>
    <dgm:cxn modelId="{016020FD-5B33-49D1-8FBC-FB29E132B4D1}" srcId="{43AE30F2-ED46-4A76-B845-7A41A2F63CBD}" destId="{9339E9B9-69E4-454C-969E-E43215B05CFE}" srcOrd="0" destOrd="0" parTransId="{B1A6DDD1-2EE5-4A34-B4B6-00A55A1092DC}" sibTransId="{9DB51FC8-ACC8-47AE-8788-F2318B68C3DB}"/>
    <dgm:cxn modelId="{1D22D1FE-5AC9-40C1-8D2B-3089609D5BB8}" type="presOf" srcId="{CA6BD4A8-BCCB-418D-8CF9-5E7953561F2F}" destId="{76944995-E31D-49E3-BD55-9E43AE41CF0A}" srcOrd="0" destOrd="0" presId="urn:microsoft.com/office/officeart/2005/8/layout/StepDownProcess"/>
    <dgm:cxn modelId="{C5C5B812-94C1-4F80-B438-EC4939C2CF84}" type="presOf" srcId="{9339E9B9-69E4-454C-969E-E43215B05CFE}" destId="{D4092D33-4BBD-425F-A3DB-339B7A9911C0}" srcOrd="0" destOrd="0" presId="urn:microsoft.com/office/officeart/2005/8/layout/StepDownProcess"/>
    <dgm:cxn modelId="{A0EEC462-BD69-4DB7-88DC-86983B1846A3}" srcId="{CA6BD4A8-BCCB-418D-8CF9-5E7953561F2F}" destId="{F4FCB97A-5B2A-496B-8A79-E05CDABC6D5F}" srcOrd="0" destOrd="0" parTransId="{6E2FA590-6B56-48E1-8BB8-E8E49B6D49FA}" sibTransId="{AF50D3E6-B95A-404B-AA4B-796B1610C6FD}"/>
    <dgm:cxn modelId="{8E344747-EB06-4993-AEDE-968DB0C1EE1C}" srcId="{6CF9DB0A-1499-43C4-B34B-46E1285E3862}" destId="{43AE30F2-ED46-4A76-B845-7A41A2F63CBD}" srcOrd="1" destOrd="0" parTransId="{A51F1F4A-F9C3-4CBD-8CB2-66D0CDE2D357}" sibTransId="{3FC93D2D-6989-49B9-9E29-9224F616A59E}"/>
    <dgm:cxn modelId="{E0421C88-5B4A-4501-9CB1-9615A68625C0}" type="presOf" srcId="{5EECAD60-4FF9-4718-A1CF-513C5ABE9AD6}" destId="{1DB75156-0BCC-432A-8AA1-F9B8CDDDBBED}" srcOrd="0" destOrd="0" presId="urn:microsoft.com/office/officeart/2005/8/layout/StepDownProcess"/>
    <dgm:cxn modelId="{807C1655-DC86-4EED-8595-65CC35CF77DF}" srcId="{6CF9DB0A-1499-43C4-B34B-46E1285E3862}" destId="{D6436943-F1A0-4B08-94B4-7FA84F4C6E93}" srcOrd="2" destOrd="0" parTransId="{D9168345-B65C-4BAA-B91F-72C2EDB0260E}" sibTransId="{012878FC-2810-4AD6-91F1-8BEB89FBD74B}"/>
    <dgm:cxn modelId="{DCE6187E-DD20-483F-948D-44EAF89519D3}" type="presOf" srcId="{D6436943-F1A0-4B08-94B4-7FA84F4C6E93}" destId="{855DE6E4-9FF0-4B3D-871C-B3E0C89A85C3}" srcOrd="0" destOrd="0" presId="urn:microsoft.com/office/officeart/2005/8/layout/StepDownProcess"/>
    <dgm:cxn modelId="{B0768F1F-7564-4C64-980F-631DCDFF3AC7}" type="presOf" srcId="{43AE30F2-ED46-4A76-B845-7A41A2F63CBD}" destId="{7F71DD47-F291-49A4-A3DB-4E58B655925C}" srcOrd="0" destOrd="0" presId="urn:microsoft.com/office/officeart/2005/8/layout/StepDownProcess"/>
    <dgm:cxn modelId="{12313024-27EA-4FB8-AB49-0CD965C94ECE}" type="presOf" srcId="{6CF9DB0A-1499-43C4-B34B-46E1285E3862}" destId="{ADE96577-EBF0-4E89-9D9C-8BD8DF0511F4}" srcOrd="0" destOrd="0" presId="urn:microsoft.com/office/officeart/2005/8/layout/StepDownProcess"/>
    <dgm:cxn modelId="{8128BAC7-904D-4A1D-BD62-21FFA0D2B275}" type="presOf" srcId="{F4FCB97A-5B2A-496B-8A79-E05CDABC6D5F}" destId="{36150591-74D2-47BB-90A0-52DDE8524A9E}" srcOrd="0" destOrd="0" presId="urn:microsoft.com/office/officeart/2005/8/layout/StepDownProcess"/>
    <dgm:cxn modelId="{159641DA-6574-443C-9265-CB41D3803816}" type="presParOf" srcId="{ADE96577-EBF0-4E89-9D9C-8BD8DF0511F4}" destId="{B4D49A0C-37B2-4FF4-A57A-BB20477A45CE}" srcOrd="0" destOrd="0" presId="urn:microsoft.com/office/officeart/2005/8/layout/StepDownProcess"/>
    <dgm:cxn modelId="{911B7D96-C288-4593-B9C8-DF63A15092F8}" type="presParOf" srcId="{B4D49A0C-37B2-4FF4-A57A-BB20477A45CE}" destId="{AD0ACF4F-4FC2-4515-BA0F-1ABFE929DED9}" srcOrd="0" destOrd="0" presId="urn:microsoft.com/office/officeart/2005/8/layout/StepDownProcess"/>
    <dgm:cxn modelId="{2B8D50A3-1453-4B4F-B880-1A82A22FC6AC}" type="presParOf" srcId="{B4D49A0C-37B2-4FF4-A57A-BB20477A45CE}" destId="{76944995-E31D-49E3-BD55-9E43AE41CF0A}" srcOrd="1" destOrd="0" presId="urn:microsoft.com/office/officeart/2005/8/layout/StepDownProcess"/>
    <dgm:cxn modelId="{DDE6DD72-1F58-4393-83FE-3C3E7229115C}" type="presParOf" srcId="{B4D49A0C-37B2-4FF4-A57A-BB20477A45CE}" destId="{36150591-74D2-47BB-90A0-52DDE8524A9E}" srcOrd="2" destOrd="0" presId="urn:microsoft.com/office/officeart/2005/8/layout/StepDownProcess"/>
    <dgm:cxn modelId="{71555C7A-E769-4E9B-BC96-996C30E556CE}" type="presParOf" srcId="{ADE96577-EBF0-4E89-9D9C-8BD8DF0511F4}" destId="{4174CD71-01D2-467C-BCDC-898079FD837C}" srcOrd="1" destOrd="0" presId="urn:microsoft.com/office/officeart/2005/8/layout/StepDownProcess"/>
    <dgm:cxn modelId="{B8BF31CD-7E12-4E77-BA88-BDCAE651D774}" type="presParOf" srcId="{ADE96577-EBF0-4E89-9D9C-8BD8DF0511F4}" destId="{EF7A6834-7EB1-489B-9956-2E0ECDFCF154}" srcOrd="2" destOrd="0" presId="urn:microsoft.com/office/officeart/2005/8/layout/StepDownProcess"/>
    <dgm:cxn modelId="{0F4D88C6-A3A4-42EE-99A9-472017F586D1}" type="presParOf" srcId="{EF7A6834-7EB1-489B-9956-2E0ECDFCF154}" destId="{CA16C83B-813A-4A8C-B24B-B67394C03447}" srcOrd="0" destOrd="0" presId="urn:microsoft.com/office/officeart/2005/8/layout/StepDownProcess"/>
    <dgm:cxn modelId="{31641DA4-814E-47F8-9E2A-6E25DA3D3139}" type="presParOf" srcId="{EF7A6834-7EB1-489B-9956-2E0ECDFCF154}" destId="{7F71DD47-F291-49A4-A3DB-4E58B655925C}" srcOrd="1" destOrd="0" presId="urn:microsoft.com/office/officeart/2005/8/layout/StepDownProcess"/>
    <dgm:cxn modelId="{6C977BAF-20A4-45D1-BBF1-A8F00757D73A}" type="presParOf" srcId="{EF7A6834-7EB1-489B-9956-2E0ECDFCF154}" destId="{D4092D33-4BBD-425F-A3DB-339B7A9911C0}" srcOrd="2" destOrd="0" presId="urn:microsoft.com/office/officeart/2005/8/layout/StepDownProcess"/>
    <dgm:cxn modelId="{73382F89-22FB-4F12-90CB-CB6F5BFDD6DB}" type="presParOf" srcId="{ADE96577-EBF0-4E89-9D9C-8BD8DF0511F4}" destId="{ACE6F3A8-04B8-404C-8F91-5267C1C480FE}" srcOrd="3" destOrd="0" presId="urn:microsoft.com/office/officeart/2005/8/layout/StepDownProcess"/>
    <dgm:cxn modelId="{A55F3933-B7F1-43AE-B137-971F29ABDD2C}" type="presParOf" srcId="{ADE96577-EBF0-4E89-9D9C-8BD8DF0511F4}" destId="{52669454-A784-46CE-AF25-5A2A74B84F8E}" srcOrd="4" destOrd="0" presId="urn:microsoft.com/office/officeart/2005/8/layout/StepDownProcess"/>
    <dgm:cxn modelId="{B0EBE69B-912F-444F-8EA7-E6070803A28F}" type="presParOf" srcId="{52669454-A784-46CE-AF25-5A2A74B84F8E}" destId="{855DE6E4-9FF0-4B3D-871C-B3E0C89A85C3}" srcOrd="0" destOrd="0" presId="urn:microsoft.com/office/officeart/2005/8/layout/StepDownProcess"/>
    <dgm:cxn modelId="{E2DE3E9A-F901-401A-9C00-B9F226414831}" type="presParOf" srcId="{52669454-A784-46CE-AF25-5A2A74B84F8E}" destId="{1DB75156-0BCC-432A-8AA1-F9B8CDDDBBE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02E1DD-A892-44D1-9976-0FA49425437F}" type="doc">
      <dgm:prSet loTypeId="urn:microsoft.com/office/officeart/2005/8/layout/vList5" loCatId="list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D0F95A04-A893-4F65-BC99-5203DAB6FDBE}">
      <dgm:prSet custT="1"/>
      <dgm:spPr/>
      <dgm:t>
        <a:bodyPr/>
        <a:lstStyle/>
        <a:p>
          <a:pPr rtl="0"/>
          <a:r>
            <a:rPr lang="tr-TR" sz="1000" b="1" dirty="0" err="1" smtClean="0"/>
            <a:t>Success</a:t>
          </a:r>
          <a:r>
            <a:rPr lang="tr-TR" sz="1000" b="1" dirty="0" smtClean="0"/>
            <a:t> </a:t>
          </a:r>
          <a:r>
            <a:rPr lang="tr-TR" sz="1000" b="1" dirty="0" err="1" smtClean="0"/>
            <a:t>comes</a:t>
          </a:r>
          <a:r>
            <a:rPr lang="tr-TR" sz="1000" b="1" dirty="0" smtClean="0"/>
            <a:t> </a:t>
          </a:r>
          <a:r>
            <a:rPr lang="tr-TR" sz="1000" b="1" dirty="0" err="1" smtClean="0"/>
            <a:t>only</a:t>
          </a:r>
          <a:r>
            <a:rPr lang="tr-TR" sz="1000" b="1" dirty="0" smtClean="0"/>
            <a:t> </a:t>
          </a:r>
          <a:r>
            <a:rPr lang="tr-TR" sz="1000" b="1" dirty="0" err="1" smtClean="0"/>
            <a:t>if</a:t>
          </a:r>
          <a:r>
            <a:rPr lang="tr-TR" sz="1000" b="1" dirty="0" smtClean="0"/>
            <a:t>;</a:t>
          </a:r>
          <a:endParaRPr lang="en-US" sz="1000" dirty="0"/>
        </a:p>
      </dgm:t>
    </dgm:pt>
    <dgm:pt modelId="{9A128223-488E-45B8-A529-C75DA70AE184}" type="parTrans" cxnId="{1F733A3E-E94A-407C-949E-80608436CDF0}">
      <dgm:prSet/>
      <dgm:spPr/>
      <dgm:t>
        <a:bodyPr/>
        <a:lstStyle/>
        <a:p>
          <a:endParaRPr lang="en-US"/>
        </a:p>
      </dgm:t>
    </dgm:pt>
    <dgm:pt modelId="{67BBB2BC-A217-4C82-8F63-CAC64E34C24C}" type="sibTrans" cxnId="{1F733A3E-E94A-407C-949E-80608436CDF0}">
      <dgm:prSet/>
      <dgm:spPr/>
      <dgm:t>
        <a:bodyPr/>
        <a:lstStyle/>
        <a:p>
          <a:endParaRPr lang="en-US"/>
        </a:p>
      </dgm:t>
    </dgm:pt>
    <dgm:pt modelId="{10B23F1C-FE03-400D-AFB0-30760361B26D}">
      <dgm:prSet custT="1"/>
      <dgm:spPr/>
      <dgm:t>
        <a:bodyPr/>
        <a:lstStyle/>
        <a:p>
          <a:pPr rtl="0"/>
          <a:r>
            <a:rPr lang="tr-TR" sz="1000" b="1" dirty="0" smtClean="0"/>
            <a:t>- </a:t>
          </a:r>
          <a:r>
            <a:rPr lang="tr-TR" sz="1000" b="1" dirty="0" err="1" smtClean="0"/>
            <a:t>Complementary</a:t>
          </a:r>
          <a:r>
            <a:rPr lang="tr-TR" sz="1000" b="1" dirty="0" smtClean="0"/>
            <a:t> </a:t>
          </a:r>
          <a:r>
            <a:rPr lang="tr-TR" sz="1000" b="1" dirty="0" err="1" smtClean="0"/>
            <a:t>plans</a:t>
          </a:r>
          <a:r>
            <a:rPr lang="tr-TR" sz="1000" b="1" dirty="0" smtClean="0"/>
            <a:t> do </a:t>
          </a:r>
          <a:r>
            <a:rPr lang="tr-TR" sz="1000" b="1" dirty="0" err="1" smtClean="0"/>
            <a:t>feed</a:t>
          </a:r>
          <a:r>
            <a:rPr lang="tr-TR" sz="1000" b="1" dirty="0" smtClean="0"/>
            <a:t> </a:t>
          </a:r>
          <a:r>
            <a:rPr lang="tr-TR" sz="1000" b="1" dirty="0" err="1" smtClean="0"/>
            <a:t>each</a:t>
          </a:r>
          <a:r>
            <a:rPr lang="tr-TR" sz="1000" b="1" dirty="0" smtClean="0"/>
            <a:t> </a:t>
          </a:r>
          <a:r>
            <a:rPr lang="tr-TR" sz="1000" b="1" dirty="0" err="1" smtClean="0"/>
            <a:t>other</a:t>
          </a:r>
          <a:r>
            <a:rPr lang="tr-TR" sz="1000" b="1" dirty="0" smtClean="0"/>
            <a:t>, </a:t>
          </a:r>
          <a:endParaRPr lang="en-US" sz="1000" dirty="0"/>
        </a:p>
      </dgm:t>
    </dgm:pt>
    <dgm:pt modelId="{2CD5CB7E-6283-40A0-9423-E956083ACA6F}" type="parTrans" cxnId="{EC892B89-EE70-4597-A80B-8F33CF475FEE}">
      <dgm:prSet/>
      <dgm:spPr/>
      <dgm:t>
        <a:bodyPr/>
        <a:lstStyle/>
        <a:p>
          <a:endParaRPr lang="en-US"/>
        </a:p>
      </dgm:t>
    </dgm:pt>
    <dgm:pt modelId="{5F222C83-CB7D-4EB2-B0B9-AC18A78EEAAD}" type="sibTrans" cxnId="{EC892B89-EE70-4597-A80B-8F33CF475FEE}">
      <dgm:prSet/>
      <dgm:spPr/>
      <dgm:t>
        <a:bodyPr/>
        <a:lstStyle/>
        <a:p>
          <a:endParaRPr lang="en-US"/>
        </a:p>
      </dgm:t>
    </dgm:pt>
    <dgm:pt modelId="{232D5AEE-AEB8-45B3-9F52-E38C2B91B565}">
      <dgm:prSet custT="1"/>
      <dgm:spPr/>
      <dgm:t>
        <a:bodyPr/>
        <a:lstStyle/>
        <a:p>
          <a:pPr rtl="0"/>
          <a:r>
            <a:rPr lang="tr-TR" sz="1000" b="1" dirty="0" smtClean="0"/>
            <a:t>- </a:t>
          </a:r>
          <a:r>
            <a:rPr lang="tr-TR" sz="1000" b="1" dirty="0" err="1" smtClean="0"/>
            <a:t>Implementation</a:t>
          </a:r>
          <a:r>
            <a:rPr lang="tr-TR" sz="1000" b="1" dirty="0" smtClean="0"/>
            <a:t> do </a:t>
          </a:r>
          <a:r>
            <a:rPr lang="tr-TR" sz="1000" b="1" dirty="0" err="1" smtClean="0"/>
            <a:t>reflect</a:t>
          </a:r>
          <a:r>
            <a:rPr lang="tr-TR" sz="1000" b="1" dirty="0" smtClean="0"/>
            <a:t> </a:t>
          </a:r>
          <a:r>
            <a:rPr lang="tr-TR" sz="1000" b="1" dirty="0" err="1" smtClean="0"/>
            <a:t>the</a:t>
          </a:r>
          <a:r>
            <a:rPr lang="tr-TR" sz="1000" b="1" dirty="0" smtClean="0"/>
            <a:t> </a:t>
          </a:r>
          <a:r>
            <a:rPr lang="tr-TR" sz="1000" b="1" dirty="0" err="1" smtClean="0"/>
            <a:t>plans</a:t>
          </a:r>
          <a:r>
            <a:rPr lang="tr-TR" sz="1000" b="1" dirty="0" smtClean="0"/>
            <a:t>,</a:t>
          </a:r>
          <a:endParaRPr lang="en-US" sz="1000" dirty="0"/>
        </a:p>
      </dgm:t>
    </dgm:pt>
    <dgm:pt modelId="{7A81E521-4C37-49F2-B466-4E22D52ACF18}" type="parTrans" cxnId="{B0F69EBD-CE5A-464A-9BBC-F3A2C9623D74}">
      <dgm:prSet/>
      <dgm:spPr/>
      <dgm:t>
        <a:bodyPr/>
        <a:lstStyle/>
        <a:p>
          <a:endParaRPr lang="en-US"/>
        </a:p>
      </dgm:t>
    </dgm:pt>
    <dgm:pt modelId="{6129F51E-58A7-4A10-A2C0-1EE756C0B06D}" type="sibTrans" cxnId="{B0F69EBD-CE5A-464A-9BBC-F3A2C9623D74}">
      <dgm:prSet/>
      <dgm:spPr/>
      <dgm:t>
        <a:bodyPr/>
        <a:lstStyle/>
        <a:p>
          <a:endParaRPr lang="en-US"/>
        </a:p>
      </dgm:t>
    </dgm:pt>
    <dgm:pt modelId="{BF61B4B0-70BA-4443-93B6-36B3830BD629}">
      <dgm:prSet custT="1"/>
      <dgm:spPr/>
      <dgm:t>
        <a:bodyPr/>
        <a:lstStyle/>
        <a:p>
          <a:pPr rtl="0"/>
          <a:r>
            <a:rPr lang="tr-TR" sz="1000" b="1" dirty="0" smtClean="0"/>
            <a:t>- </a:t>
          </a:r>
          <a:r>
            <a:rPr lang="tr-TR" sz="1000" b="1" dirty="0" err="1" smtClean="0"/>
            <a:t>You</a:t>
          </a:r>
          <a:r>
            <a:rPr lang="tr-TR" sz="1000" b="1" dirty="0" smtClean="0"/>
            <a:t> can </a:t>
          </a:r>
          <a:r>
            <a:rPr lang="tr-TR" sz="1000" b="1" dirty="0" err="1" smtClean="0"/>
            <a:t>measure</a:t>
          </a:r>
          <a:r>
            <a:rPr lang="tr-TR" sz="1000" b="1" dirty="0" smtClean="0"/>
            <a:t> how far </a:t>
          </a:r>
          <a:r>
            <a:rPr lang="tr-TR" sz="1000" b="1" dirty="0" err="1" smtClean="0"/>
            <a:t>success</a:t>
          </a:r>
          <a:r>
            <a:rPr lang="tr-TR" sz="1000" b="1" dirty="0" smtClean="0"/>
            <a:t> is.</a:t>
          </a:r>
          <a:endParaRPr lang="en-US" sz="1000" dirty="0"/>
        </a:p>
      </dgm:t>
    </dgm:pt>
    <dgm:pt modelId="{DA1F8FB9-CCCA-4192-B7C8-68E9AC2919A3}" type="parTrans" cxnId="{C54331C3-0802-432D-BFA6-F82FF336F803}">
      <dgm:prSet/>
      <dgm:spPr/>
      <dgm:t>
        <a:bodyPr/>
        <a:lstStyle/>
        <a:p>
          <a:endParaRPr lang="en-US"/>
        </a:p>
      </dgm:t>
    </dgm:pt>
    <dgm:pt modelId="{6FC4F4E9-B942-42C8-8928-372E404E6DF3}" type="sibTrans" cxnId="{C54331C3-0802-432D-BFA6-F82FF336F803}">
      <dgm:prSet/>
      <dgm:spPr/>
      <dgm:t>
        <a:bodyPr/>
        <a:lstStyle/>
        <a:p>
          <a:endParaRPr lang="en-US"/>
        </a:p>
      </dgm:t>
    </dgm:pt>
    <dgm:pt modelId="{4230FCA7-81B0-479F-965C-1D592B9EC178}" type="pres">
      <dgm:prSet presAssocID="{C802E1DD-A892-44D1-9976-0FA49425437F}" presName="Name0" presStyleCnt="0">
        <dgm:presLayoutVars>
          <dgm:dir/>
          <dgm:animLvl val="lvl"/>
          <dgm:resizeHandles val="exact"/>
        </dgm:presLayoutVars>
      </dgm:prSet>
      <dgm:spPr/>
    </dgm:pt>
    <dgm:pt modelId="{DA7B37AD-7975-40F0-AF45-B784C6A3D547}" type="pres">
      <dgm:prSet presAssocID="{D0F95A04-A893-4F65-BC99-5203DAB6FDBE}" presName="linNode" presStyleCnt="0"/>
      <dgm:spPr/>
    </dgm:pt>
    <dgm:pt modelId="{50152223-86F6-44B8-A925-0C45443E3E09}" type="pres">
      <dgm:prSet presAssocID="{D0F95A04-A893-4F65-BC99-5203DAB6FDBE}" presName="parentText" presStyleLbl="node1" presStyleIdx="0" presStyleCnt="4" custScaleX="227933" custLinFactNeighborX="-15909" custLinFactNeighborY="-208">
        <dgm:presLayoutVars>
          <dgm:chMax val="1"/>
          <dgm:bulletEnabled val="1"/>
        </dgm:presLayoutVars>
      </dgm:prSet>
      <dgm:spPr/>
    </dgm:pt>
    <dgm:pt modelId="{5E7A8EC9-D325-40F7-870C-4625E74FF718}" type="pres">
      <dgm:prSet presAssocID="{67BBB2BC-A217-4C82-8F63-CAC64E34C24C}" presName="sp" presStyleCnt="0"/>
      <dgm:spPr/>
    </dgm:pt>
    <dgm:pt modelId="{66B6E879-DFB1-4EBC-85DC-D84F9DB6D2DD}" type="pres">
      <dgm:prSet presAssocID="{10B23F1C-FE03-400D-AFB0-30760361B26D}" presName="linNode" presStyleCnt="0"/>
      <dgm:spPr/>
    </dgm:pt>
    <dgm:pt modelId="{A908F248-CBC8-4693-90BC-A4EB4D90E9B6}" type="pres">
      <dgm:prSet presAssocID="{10B23F1C-FE03-400D-AFB0-30760361B26D}" presName="parentText" presStyleLbl="node1" presStyleIdx="1" presStyleCnt="4" custScaleX="161116" custLinFactNeighborX="18030" custLinFactNeighborY="20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0173D9-E0B2-4D3D-ADDB-858558986324}" type="pres">
      <dgm:prSet presAssocID="{5F222C83-CB7D-4EB2-B0B9-AC18A78EEAAD}" presName="sp" presStyleCnt="0"/>
      <dgm:spPr/>
    </dgm:pt>
    <dgm:pt modelId="{CC32ACBE-264B-4C49-A4BB-C9B1A6CC9A73}" type="pres">
      <dgm:prSet presAssocID="{232D5AEE-AEB8-45B3-9F52-E38C2B91B565}" presName="linNode" presStyleCnt="0"/>
      <dgm:spPr/>
    </dgm:pt>
    <dgm:pt modelId="{FA9A78AB-97AD-42C1-AFC0-F0019BD68122}" type="pres">
      <dgm:prSet presAssocID="{232D5AEE-AEB8-45B3-9F52-E38C2B91B565}" presName="parentText" presStyleLbl="node1" presStyleIdx="2" presStyleCnt="4" custScaleX="161116" custLinFactNeighborX="18030" custLinFactNeighborY="208">
        <dgm:presLayoutVars>
          <dgm:chMax val="1"/>
          <dgm:bulletEnabled val="1"/>
        </dgm:presLayoutVars>
      </dgm:prSet>
      <dgm:spPr/>
    </dgm:pt>
    <dgm:pt modelId="{1908E172-43E2-4443-BB21-449AA1821067}" type="pres">
      <dgm:prSet presAssocID="{6129F51E-58A7-4A10-A2C0-1EE756C0B06D}" presName="sp" presStyleCnt="0"/>
      <dgm:spPr/>
    </dgm:pt>
    <dgm:pt modelId="{12993D17-D434-4AD4-BC94-14EA1379D871}" type="pres">
      <dgm:prSet presAssocID="{BF61B4B0-70BA-4443-93B6-36B3830BD629}" presName="linNode" presStyleCnt="0"/>
      <dgm:spPr/>
    </dgm:pt>
    <dgm:pt modelId="{966D7A3E-E693-4821-9F95-812ACA3741EE}" type="pres">
      <dgm:prSet presAssocID="{BF61B4B0-70BA-4443-93B6-36B3830BD629}" presName="parentText" presStyleLbl="node1" presStyleIdx="3" presStyleCnt="4" custScaleX="161116" custLinFactNeighborX="18030" custLinFactNeighborY="208">
        <dgm:presLayoutVars>
          <dgm:chMax val="1"/>
          <dgm:bulletEnabled val="1"/>
        </dgm:presLayoutVars>
      </dgm:prSet>
      <dgm:spPr/>
    </dgm:pt>
  </dgm:ptLst>
  <dgm:cxnLst>
    <dgm:cxn modelId="{9E2F3D96-E278-4DBF-BFCE-62F874012BBE}" type="presOf" srcId="{BF61B4B0-70BA-4443-93B6-36B3830BD629}" destId="{966D7A3E-E693-4821-9F95-812ACA3741EE}" srcOrd="0" destOrd="0" presId="urn:microsoft.com/office/officeart/2005/8/layout/vList5"/>
    <dgm:cxn modelId="{EC892B89-EE70-4597-A80B-8F33CF475FEE}" srcId="{C802E1DD-A892-44D1-9976-0FA49425437F}" destId="{10B23F1C-FE03-400D-AFB0-30760361B26D}" srcOrd="1" destOrd="0" parTransId="{2CD5CB7E-6283-40A0-9423-E956083ACA6F}" sibTransId="{5F222C83-CB7D-4EB2-B0B9-AC18A78EEAAD}"/>
    <dgm:cxn modelId="{32224BBC-C7BB-4086-B656-ACEFC6814DC6}" type="presOf" srcId="{C802E1DD-A892-44D1-9976-0FA49425437F}" destId="{4230FCA7-81B0-479F-965C-1D592B9EC178}" srcOrd="0" destOrd="0" presId="urn:microsoft.com/office/officeart/2005/8/layout/vList5"/>
    <dgm:cxn modelId="{1FD6F5C8-FA52-4E2B-8620-0C66B694E8D5}" type="presOf" srcId="{232D5AEE-AEB8-45B3-9F52-E38C2B91B565}" destId="{FA9A78AB-97AD-42C1-AFC0-F0019BD68122}" srcOrd="0" destOrd="0" presId="urn:microsoft.com/office/officeart/2005/8/layout/vList5"/>
    <dgm:cxn modelId="{1F733A3E-E94A-407C-949E-80608436CDF0}" srcId="{C802E1DD-A892-44D1-9976-0FA49425437F}" destId="{D0F95A04-A893-4F65-BC99-5203DAB6FDBE}" srcOrd="0" destOrd="0" parTransId="{9A128223-488E-45B8-A529-C75DA70AE184}" sibTransId="{67BBB2BC-A217-4C82-8F63-CAC64E34C24C}"/>
    <dgm:cxn modelId="{2F5206FB-838E-4C08-A730-D4F565909D49}" type="presOf" srcId="{D0F95A04-A893-4F65-BC99-5203DAB6FDBE}" destId="{50152223-86F6-44B8-A925-0C45443E3E09}" srcOrd="0" destOrd="0" presId="urn:microsoft.com/office/officeart/2005/8/layout/vList5"/>
    <dgm:cxn modelId="{B0F69EBD-CE5A-464A-9BBC-F3A2C9623D74}" srcId="{C802E1DD-A892-44D1-9976-0FA49425437F}" destId="{232D5AEE-AEB8-45B3-9F52-E38C2B91B565}" srcOrd="2" destOrd="0" parTransId="{7A81E521-4C37-49F2-B466-4E22D52ACF18}" sibTransId="{6129F51E-58A7-4A10-A2C0-1EE756C0B06D}"/>
    <dgm:cxn modelId="{C54331C3-0802-432D-BFA6-F82FF336F803}" srcId="{C802E1DD-A892-44D1-9976-0FA49425437F}" destId="{BF61B4B0-70BA-4443-93B6-36B3830BD629}" srcOrd="3" destOrd="0" parTransId="{DA1F8FB9-CCCA-4192-B7C8-68E9AC2919A3}" sibTransId="{6FC4F4E9-B942-42C8-8928-372E404E6DF3}"/>
    <dgm:cxn modelId="{E3931787-19DE-4989-AD05-1166D07449DD}" type="presOf" srcId="{10B23F1C-FE03-400D-AFB0-30760361B26D}" destId="{A908F248-CBC8-4693-90BC-A4EB4D90E9B6}" srcOrd="0" destOrd="0" presId="urn:microsoft.com/office/officeart/2005/8/layout/vList5"/>
    <dgm:cxn modelId="{C7D16B6D-27AA-45F5-8DF0-78311C531D1F}" type="presParOf" srcId="{4230FCA7-81B0-479F-965C-1D592B9EC178}" destId="{DA7B37AD-7975-40F0-AF45-B784C6A3D547}" srcOrd="0" destOrd="0" presId="urn:microsoft.com/office/officeart/2005/8/layout/vList5"/>
    <dgm:cxn modelId="{2DBC9ECF-FEBE-48C3-BB38-0BCC15EDF1B3}" type="presParOf" srcId="{DA7B37AD-7975-40F0-AF45-B784C6A3D547}" destId="{50152223-86F6-44B8-A925-0C45443E3E09}" srcOrd="0" destOrd="0" presId="urn:microsoft.com/office/officeart/2005/8/layout/vList5"/>
    <dgm:cxn modelId="{868694D8-8B3A-45F7-A91B-6C118788F6C0}" type="presParOf" srcId="{4230FCA7-81B0-479F-965C-1D592B9EC178}" destId="{5E7A8EC9-D325-40F7-870C-4625E74FF718}" srcOrd="1" destOrd="0" presId="urn:microsoft.com/office/officeart/2005/8/layout/vList5"/>
    <dgm:cxn modelId="{1A1200C9-A91A-4E76-A67A-9585CD2A987A}" type="presParOf" srcId="{4230FCA7-81B0-479F-965C-1D592B9EC178}" destId="{66B6E879-DFB1-4EBC-85DC-D84F9DB6D2DD}" srcOrd="2" destOrd="0" presId="urn:microsoft.com/office/officeart/2005/8/layout/vList5"/>
    <dgm:cxn modelId="{355ABB53-B79D-4B22-A565-6AB44792C0C5}" type="presParOf" srcId="{66B6E879-DFB1-4EBC-85DC-D84F9DB6D2DD}" destId="{A908F248-CBC8-4693-90BC-A4EB4D90E9B6}" srcOrd="0" destOrd="0" presId="urn:microsoft.com/office/officeart/2005/8/layout/vList5"/>
    <dgm:cxn modelId="{EBBBEBB1-297E-42FF-AAA3-FE90488CA613}" type="presParOf" srcId="{4230FCA7-81B0-479F-965C-1D592B9EC178}" destId="{800173D9-E0B2-4D3D-ADDB-858558986324}" srcOrd="3" destOrd="0" presId="urn:microsoft.com/office/officeart/2005/8/layout/vList5"/>
    <dgm:cxn modelId="{0B38463B-8E8C-480B-AD3C-D16F492ECADD}" type="presParOf" srcId="{4230FCA7-81B0-479F-965C-1D592B9EC178}" destId="{CC32ACBE-264B-4C49-A4BB-C9B1A6CC9A73}" srcOrd="4" destOrd="0" presId="urn:microsoft.com/office/officeart/2005/8/layout/vList5"/>
    <dgm:cxn modelId="{3ABB7F6B-4915-43BF-AC4D-E852901F300F}" type="presParOf" srcId="{CC32ACBE-264B-4C49-A4BB-C9B1A6CC9A73}" destId="{FA9A78AB-97AD-42C1-AFC0-F0019BD68122}" srcOrd="0" destOrd="0" presId="urn:microsoft.com/office/officeart/2005/8/layout/vList5"/>
    <dgm:cxn modelId="{162C87A1-7667-4F5E-984A-78BD807E0992}" type="presParOf" srcId="{4230FCA7-81B0-479F-965C-1D592B9EC178}" destId="{1908E172-43E2-4443-BB21-449AA1821067}" srcOrd="5" destOrd="0" presId="urn:microsoft.com/office/officeart/2005/8/layout/vList5"/>
    <dgm:cxn modelId="{75945D48-2BFB-4A30-BE3B-269C66E35B32}" type="presParOf" srcId="{4230FCA7-81B0-479F-965C-1D592B9EC178}" destId="{12993D17-D434-4AD4-BC94-14EA1379D871}" srcOrd="6" destOrd="0" presId="urn:microsoft.com/office/officeart/2005/8/layout/vList5"/>
    <dgm:cxn modelId="{A8C12AFD-75C5-463A-A9BE-B5F23E4C916B}" type="presParOf" srcId="{12993D17-D434-4AD4-BC94-14EA1379D871}" destId="{966D7A3E-E693-4821-9F95-812ACA3741E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0ACF4F-4FC2-4515-BA0F-1ABFE929DED9}">
      <dsp:nvSpPr>
        <dsp:cNvPr id="0" name=""/>
        <dsp:cNvSpPr/>
      </dsp:nvSpPr>
      <dsp:spPr>
        <a:xfrm rot="5400000">
          <a:off x="640926" y="1439422"/>
          <a:ext cx="736758" cy="83877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944995-E31D-49E3-BD55-9E43AE41CF0A}">
      <dsp:nvSpPr>
        <dsp:cNvPr id="0" name=""/>
        <dsp:cNvSpPr/>
      </dsp:nvSpPr>
      <dsp:spPr>
        <a:xfrm>
          <a:off x="445730" y="622710"/>
          <a:ext cx="1240268" cy="86814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HRD OP</a:t>
          </a:r>
          <a:endParaRPr lang="en-US" sz="2100" kern="1200" dirty="0"/>
        </a:p>
      </dsp:txBody>
      <dsp:txXfrm>
        <a:off x="488117" y="665097"/>
        <a:ext cx="1155494" cy="783373"/>
      </dsp:txXfrm>
    </dsp:sp>
    <dsp:sp modelId="{36150591-74D2-47BB-90A0-52DDE8524A9E}">
      <dsp:nvSpPr>
        <dsp:cNvPr id="0" name=""/>
        <dsp:cNvSpPr/>
      </dsp:nvSpPr>
      <dsp:spPr>
        <a:xfrm>
          <a:off x="1748388" y="695740"/>
          <a:ext cx="4274043" cy="70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tr-TR" sz="1800" kern="1200" dirty="0" smtClean="0"/>
            <a:t> </a:t>
          </a:r>
          <a:r>
            <a:rPr lang="tr-TR" sz="1800" kern="1200" dirty="0" err="1" smtClean="0"/>
            <a:t>Consists</a:t>
          </a:r>
          <a:r>
            <a:rPr lang="tr-TR" sz="1800" kern="1200" dirty="0" smtClean="0"/>
            <a:t> of set of </a:t>
          </a:r>
          <a:r>
            <a:rPr lang="tr-TR" sz="1800" kern="1200" dirty="0" err="1" smtClean="0"/>
            <a:t>indicators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to</a:t>
          </a:r>
          <a:r>
            <a:rPr lang="tr-TR" sz="1800" kern="1200" dirty="0" smtClean="0"/>
            <a:t> be </a:t>
          </a:r>
          <a:r>
            <a:rPr lang="tr-TR" sz="1800" kern="1200" dirty="0" err="1" smtClean="0"/>
            <a:t>achieved</a:t>
          </a:r>
          <a:r>
            <a:rPr lang="tr-TR" sz="1800" kern="1200" dirty="0" smtClean="0"/>
            <a:t>,</a:t>
          </a:r>
        </a:p>
        <a:p>
          <a:pPr marL="228600" lvl="1" indent="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kern="1200" dirty="0"/>
        </a:p>
      </dsp:txBody>
      <dsp:txXfrm>
        <a:off x="1748388" y="695740"/>
        <a:ext cx="4274043" cy="701674"/>
      </dsp:txXfrm>
    </dsp:sp>
    <dsp:sp modelId="{CA16C83B-813A-4A8C-B24B-B67394C03447}">
      <dsp:nvSpPr>
        <dsp:cNvPr id="0" name=""/>
        <dsp:cNvSpPr/>
      </dsp:nvSpPr>
      <dsp:spPr>
        <a:xfrm rot="5400000">
          <a:off x="1986803" y="2405354"/>
          <a:ext cx="736758" cy="83877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71DD47-F291-49A4-A3DB-4E58B655925C}">
      <dsp:nvSpPr>
        <dsp:cNvPr id="0" name=""/>
        <dsp:cNvSpPr/>
      </dsp:nvSpPr>
      <dsp:spPr>
        <a:xfrm>
          <a:off x="1466682" y="1588645"/>
          <a:ext cx="1240268" cy="86814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OIS</a:t>
          </a:r>
          <a:endParaRPr lang="en-US" sz="2100" kern="1200" dirty="0"/>
        </a:p>
      </dsp:txBody>
      <dsp:txXfrm>
        <a:off x="1509069" y="1631032"/>
        <a:ext cx="1155494" cy="783373"/>
      </dsp:txXfrm>
    </dsp:sp>
    <dsp:sp modelId="{D4092D33-4BBD-425F-A3DB-339B7A9911C0}">
      <dsp:nvSpPr>
        <dsp:cNvPr id="0" name=""/>
        <dsp:cNvSpPr/>
      </dsp:nvSpPr>
      <dsp:spPr>
        <a:xfrm>
          <a:off x="2718412" y="1702917"/>
          <a:ext cx="2855484" cy="70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kern="1200" dirty="0" err="1" smtClean="0"/>
            <a:t>Binding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document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which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covers</a:t>
          </a:r>
          <a:r>
            <a:rPr lang="tr-TR" sz="1800" kern="1200" dirty="0" smtClean="0"/>
            <a:t> </a:t>
          </a:r>
          <a:r>
            <a:rPr lang="tr-TR" sz="1800" kern="1200" dirty="0" err="1" smtClean="0"/>
            <a:t>commitments</a:t>
          </a:r>
          <a:endParaRPr lang="en-US" sz="1800" kern="1200" dirty="0"/>
        </a:p>
      </dsp:txBody>
      <dsp:txXfrm>
        <a:off x="2718412" y="1702917"/>
        <a:ext cx="2855484" cy="701674"/>
      </dsp:txXfrm>
    </dsp:sp>
    <dsp:sp modelId="{855DE6E4-9FF0-4B3D-871C-B3E0C89A85C3}">
      <dsp:nvSpPr>
        <dsp:cNvPr id="0" name=""/>
        <dsp:cNvSpPr/>
      </dsp:nvSpPr>
      <dsp:spPr>
        <a:xfrm>
          <a:off x="2794117" y="2721673"/>
          <a:ext cx="1240268" cy="86814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err="1" smtClean="0"/>
            <a:t>ToR</a:t>
          </a:r>
          <a:r>
            <a:rPr lang="tr-TR" sz="2100" kern="1200" dirty="0" smtClean="0"/>
            <a:t>/GG</a:t>
          </a:r>
          <a:endParaRPr lang="en-US" sz="2100" kern="1200" dirty="0"/>
        </a:p>
      </dsp:txBody>
      <dsp:txXfrm>
        <a:off x="2836504" y="2764060"/>
        <a:ext cx="1155494" cy="783373"/>
      </dsp:txXfrm>
    </dsp:sp>
    <dsp:sp modelId="{1DB75156-0BCC-432A-8AA1-F9B8CDDDBBED}">
      <dsp:nvSpPr>
        <dsp:cNvPr id="0" name=""/>
        <dsp:cNvSpPr/>
      </dsp:nvSpPr>
      <dsp:spPr>
        <a:xfrm>
          <a:off x="4036300" y="2842094"/>
          <a:ext cx="2984486" cy="70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500" kern="1200" dirty="0" err="1" smtClean="0"/>
            <a:t>Contractual</a:t>
          </a:r>
          <a:r>
            <a:rPr lang="tr-TR" sz="1500" kern="1200" dirty="0" smtClean="0"/>
            <a:t> </a:t>
          </a:r>
          <a:r>
            <a:rPr lang="tr-TR" sz="1500" kern="1200" dirty="0" err="1" smtClean="0"/>
            <a:t>Documents</a:t>
          </a:r>
          <a:r>
            <a:rPr lang="tr-TR" sz="1500" kern="1200" dirty="0" smtClean="0"/>
            <a:t> </a:t>
          </a:r>
          <a:r>
            <a:rPr lang="tr-TR" sz="1500" kern="1200" dirty="0" err="1" smtClean="0"/>
            <a:t>which</a:t>
          </a:r>
          <a:r>
            <a:rPr lang="tr-TR" sz="1500" kern="1200" dirty="0" smtClean="0"/>
            <a:t> </a:t>
          </a:r>
          <a:r>
            <a:rPr lang="tr-TR" sz="1500" kern="1200" dirty="0" err="1" smtClean="0"/>
            <a:t>should</a:t>
          </a:r>
          <a:r>
            <a:rPr lang="tr-TR" sz="1500" kern="1200" dirty="0" smtClean="0"/>
            <a:t> </a:t>
          </a:r>
          <a:r>
            <a:rPr lang="tr-TR" sz="1500" kern="1200" dirty="0" err="1" smtClean="0"/>
            <a:t>reflect</a:t>
          </a:r>
          <a:r>
            <a:rPr lang="tr-TR" sz="1500" kern="1200" dirty="0" smtClean="0"/>
            <a:t> OIS </a:t>
          </a:r>
          <a:r>
            <a:rPr lang="tr-TR" sz="1500" kern="1200" dirty="0" err="1" smtClean="0"/>
            <a:t>commitments</a:t>
          </a:r>
          <a:endParaRPr lang="en-US" sz="1500" kern="1200" dirty="0"/>
        </a:p>
      </dsp:txBody>
      <dsp:txXfrm>
        <a:off x="4036300" y="2842094"/>
        <a:ext cx="2984486" cy="7016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152223-86F6-44B8-A925-0C45443E3E09}">
      <dsp:nvSpPr>
        <dsp:cNvPr id="0" name=""/>
        <dsp:cNvSpPr/>
      </dsp:nvSpPr>
      <dsp:spPr>
        <a:xfrm>
          <a:off x="161900" y="0"/>
          <a:ext cx="4094189" cy="29348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000" b="1" kern="1200" dirty="0" err="1" smtClean="0"/>
            <a:t>Success</a:t>
          </a:r>
          <a:r>
            <a:rPr lang="tr-TR" sz="1000" b="1" kern="1200" dirty="0" smtClean="0"/>
            <a:t> </a:t>
          </a:r>
          <a:r>
            <a:rPr lang="tr-TR" sz="1000" b="1" kern="1200" dirty="0" err="1" smtClean="0"/>
            <a:t>comes</a:t>
          </a:r>
          <a:r>
            <a:rPr lang="tr-TR" sz="1000" b="1" kern="1200" dirty="0" smtClean="0"/>
            <a:t> </a:t>
          </a:r>
          <a:r>
            <a:rPr lang="tr-TR" sz="1000" b="1" kern="1200" dirty="0" err="1" smtClean="0"/>
            <a:t>only</a:t>
          </a:r>
          <a:r>
            <a:rPr lang="tr-TR" sz="1000" b="1" kern="1200" dirty="0" smtClean="0"/>
            <a:t> </a:t>
          </a:r>
          <a:r>
            <a:rPr lang="tr-TR" sz="1000" b="1" kern="1200" dirty="0" err="1" smtClean="0"/>
            <a:t>if</a:t>
          </a:r>
          <a:r>
            <a:rPr lang="tr-TR" sz="1000" b="1" kern="1200" dirty="0" smtClean="0"/>
            <a:t>;</a:t>
          </a:r>
          <a:endParaRPr lang="en-US" sz="1000" kern="1200" dirty="0"/>
        </a:p>
      </dsp:txBody>
      <dsp:txXfrm>
        <a:off x="176227" y="14327"/>
        <a:ext cx="4065535" cy="264835"/>
      </dsp:txXfrm>
    </dsp:sp>
    <dsp:sp modelId="{A908F248-CBC8-4693-90BC-A4EB4D90E9B6}">
      <dsp:nvSpPr>
        <dsp:cNvPr id="0" name=""/>
        <dsp:cNvSpPr/>
      </dsp:nvSpPr>
      <dsp:spPr>
        <a:xfrm>
          <a:off x="771521" y="309384"/>
          <a:ext cx="2894005" cy="29348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000" b="1" kern="1200" dirty="0" smtClean="0"/>
            <a:t>- </a:t>
          </a:r>
          <a:r>
            <a:rPr lang="tr-TR" sz="1000" b="1" kern="1200" dirty="0" err="1" smtClean="0"/>
            <a:t>Complementary</a:t>
          </a:r>
          <a:r>
            <a:rPr lang="tr-TR" sz="1000" b="1" kern="1200" dirty="0" smtClean="0"/>
            <a:t> </a:t>
          </a:r>
          <a:r>
            <a:rPr lang="tr-TR" sz="1000" b="1" kern="1200" dirty="0" err="1" smtClean="0"/>
            <a:t>plans</a:t>
          </a:r>
          <a:r>
            <a:rPr lang="tr-TR" sz="1000" b="1" kern="1200" dirty="0" smtClean="0"/>
            <a:t> do </a:t>
          </a:r>
          <a:r>
            <a:rPr lang="tr-TR" sz="1000" b="1" kern="1200" dirty="0" err="1" smtClean="0"/>
            <a:t>feed</a:t>
          </a:r>
          <a:r>
            <a:rPr lang="tr-TR" sz="1000" b="1" kern="1200" dirty="0" smtClean="0"/>
            <a:t> </a:t>
          </a:r>
          <a:r>
            <a:rPr lang="tr-TR" sz="1000" b="1" kern="1200" dirty="0" err="1" smtClean="0"/>
            <a:t>each</a:t>
          </a:r>
          <a:r>
            <a:rPr lang="tr-TR" sz="1000" b="1" kern="1200" dirty="0" smtClean="0"/>
            <a:t> </a:t>
          </a:r>
          <a:r>
            <a:rPr lang="tr-TR" sz="1000" b="1" kern="1200" dirty="0" err="1" smtClean="0"/>
            <a:t>other</a:t>
          </a:r>
          <a:r>
            <a:rPr lang="tr-TR" sz="1000" b="1" kern="1200" dirty="0" smtClean="0"/>
            <a:t>, </a:t>
          </a:r>
          <a:endParaRPr lang="en-US" sz="1000" kern="1200" dirty="0"/>
        </a:p>
      </dsp:txBody>
      <dsp:txXfrm>
        <a:off x="785848" y="323711"/>
        <a:ext cx="2865351" cy="264835"/>
      </dsp:txXfrm>
    </dsp:sp>
    <dsp:sp modelId="{FA9A78AB-97AD-42C1-AFC0-F0019BD68122}">
      <dsp:nvSpPr>
        <dsp:cNvPr id="0" name=""/>
        <dsp:cNvSpPr/>
      </dsp:nvSpPr>
      <dsp:spPr>
        <a:xfrm>
          <a:off x="771521" y="617547"/>
          <a:ext cx="2894005" cy="29348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000" b="1" kern="1200" dirty="0" smtClean="0"/>
            <a:t>- </a:t>
          </a:r>
          <a:r>
            <a:rPr lang="tr-TR" sz="1000" b="1" kern="1200" dirty="0" err="1" smtClean="0"/>
            <a:t>Implementation</a:t>
          </a:r>
          <a:r>
            <a:rPr lang="tr-TR" sz="1000" b="1" kern="1200" dirty="0" smtClean="0"/>
            <a:t> do </a:t>
          </a:r>
          <a:r>
            <a:rPr lang="tr-TR" sz="1000" b="1" kern="1200" dirty="0" err="1" smtClean="0"/>
            <a:t>reflect</a:t>
          </a:r>
          <a:r>
            <a:rPr lang="tr-TR" sz="1000" b="1" kern="1200" dirty="0" smtClean="0"/>
            <a:t> </a:t>
          </a:r>
          <a:r>
            <a:rPr lang="tr-TR" sz="1000" b="1" kern="1200" dirty="0" err="1" smtClean="0"/>
            <a:t>the</a:t>
          </a:r>
          <a:r>
            <a:rPr lang="tr-TR" sz="1000" b="1" kern="1200" dirty="0" smtClean="0"/>
            <a:t> </a:t>
          </a:r>
          <a:r>
            <a:rPr lang="tr-TR" sz="1000" b="1" kern="1200" dirty="0" err="1" smtClean="0"/>
            <a:t>plans</a:t>
          </a:r>
          <a:r>
            <a:rPr lang="tr-TR" sz="1000" b="1" kern="1200" dirty="0" smtClean="0"/>
            <a:t>,</a:t>
          </a:r>
          <a:endParaRPr lang="en-US" sz="1000" kern="1200" dirty="0"/>
        </a:p>
      </dsp:txBody>
      <dsp:txXfrm>
        <a:off x="785848" y="631874"/>
        <a:ext cx="2865351" cy="264835"/>
      </dsp:txXfrm>
    </dsp:sp>
    <dsp:sp modelId="{966D7A3E-E693-4821-9F95-812ACA3741EE}">
      <dsp:nvSpPr>
        <dsp:cNvPr id="0" name=""/>
        <dsp:cNvSpPr/>
      </dsp:nvSpPr>
      <dsp:spPr>
        <a:xfrm>
          <a:off x="771521" y="925710"/>
          <a:ext cx="2894005" cy="29348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000" b="1" kern="1200" dirty="0" smtClean="0"/>
            <a:t>- </a:t>
          </a:r>
          <a:r>
            <a:rPr lang="tr-TR" sz="1000" b="1" kern="1200" dirty="0" err="1" smtClean="0"/>
            <a:t>You</a:t>
          </a:r>
          <a:r>
            <a:rPr lang="tr-TR" sz="1000" b="1" kern="1200" dirty="0" smtClean="0"/>
            <a:t> can </a:t>
          </a:r>
          <a:r>
            <a:rPr lang="tr-TR" sz="1000" b="1" kern="1200" dirty="0" err="1" smtClean="0"/>
            <a:t>measure</a:t>
          </a:r>
          <a:r>
            <a:rPr lang="tr-TR" sz="1000" b="1" kern="1200" dirty="0" smtClean="0"/>
            <a:t> how far </a:t>
          </a:r>
          <a:r>
            <a:rPr lang="tr-TR" sz="1000" b="1" kern="1200" dirty="0" err="1" smtClean="0"/>
            <a:t>success</a:t>
          </a:r>
          <a:r>
            <a:rPr lang="tr-TR" sz="1000" b="1" kern="1200" dirty="0" smtClean="0"/>
            <a:t> is.</a:t>
          </a:r>
          <a:endParaRPr lang="en-US" sz="1000" kern="1200" dirty="0"/>
        </a:p>
      </dsp:txBody>
      <dsp:txXfrm>
        <a:off x="785848" y="940037"/>
        <a:ext cx="2865351" cy="2648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225917F-C195-4099-A2DE-F55ADEA7F609}" type="datetime1">
              <a:rPr lang="en-US"/>
              <a:pPr>
                <a:defRPr/>
              </a:pPr>
              <a:t>6/18/2013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F342599-F09A-4925-A187-914C506B66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3344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2A4601EB-1074-4127-8EFC-E8F5C7873877}" type="datetime1">
              <a:rPr lang="en-US"/>
              <a:pPr>
                <a:defRPr/>
              </a:pPr>
              <a:t>6/18/2013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Click to edit Master text styles</a:t>
            </a:r>
          </a:p>
          <a:p>
            <a:pPr lvl="1"/>
            <a:r>
              <a:rPr lang="tr-TR" noProof="0" smtClean="0"/>
              <a:t>Second level</a:t>
            </a:r>
          </a:p>
          <a:p>
            <a:pPr lvl="2"/>
            <a:r>
              <a:rPr lang="tr-TR" noProof="0" smtClean="0"/>
              <a:t>Third level</a:t>
            </a:r>
          </a:p>
          <a:p>
            <a:pPr lvl="3"/>
            <a:r>
              <a:rPr lang="tr-TR" noProof="0" smtClean="0"/>
              <a:t>Fourth level</a:t>
            </a:r>
          </a:p>
          <a:p>
            <a:pPr lvl="4"/>
            <a:r>
              <a:rPr lang="tr-TR" noProof="0" smtClean="0"/>
              <a:t>Fifth level</a:t>
            </a:r>
            <a:endParaRPr 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B607E2E-8C13-4F3D-A970-0B9FD7BF3C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9126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5" name="Rectangle 16"/>
          <p:cNvSpPr>
            <a:spLocks noChangeArrowheads="1"/>
          </p:cNvSpPr>
          <p:nvPr userDrawn="1"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2267744" y="3212976"/>
            <a:ext cx="6692280" cy="1656184"/>
          </a:xfrm>
        </p:spPr>
        <p:txBody>
          <a:bodyPr anchor="t"/>
          <a:lstStyle>
            <a:lvl1pPr algn="r">
              <a:defRPr sz="3200" b="1" u="none" cap="none" spc="0" baseline="0">
                <a:ln w="19050">
                  <a:noFill/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tr-TR" dirty="0" err="1" smtClean="0"/>
              <a:t>Click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edit</a:t>
            </a:r>
            <a:r>
              <a:rPr lang="tr-TR" dirty="0" smtClean="0"/>
              <a:t> Master </a:t>
            </a:r>
            <a:r>
              <a:rPr lang="tr-TR" dirty="0" err="1" smtClean="0"/>
              <a:t>title</a:t>
            </a:r>
            <a:r>
              <a:rPr lang="tr-TR" dirty="0" smtClean="0"/>
              <a:t> </a:t>
            </a:r>
            <a:r>
              <a:rPr lang="tr-TR" dirty="0" err="1" smtClean="0"/>
              <a:t>style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99732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 rot="16200000">
            <a:off x="3167844" y="440668"/>
            <a:ext cx="2520280" cy="6912768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835A4-2334-496F-B1AF-D44EB6EA10E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1101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 rot="16200000">
            <a:off x="3455875" y="1088738"/>
            <a:ext cx="2664297" cy="6048672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A5893-521E-4761-AA39-83645CFE693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1424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Diyagram veya Organi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533400" y="2438400"/>
            <a:ext cx="7772400" cy="3429000"/>
          </a:xfrm>
        </p:spPr>
        <p:txBody>
          <a:bodyPr/>
          <a:lstStyle/>
          <a:p>
            <a:pPr lvl="0"/>
            <a:r>
              <a:rPr lang="tr-TR" noProof="0" smtClean="0"/>
              <a:t>Click icon to add SmartArt graphic</a:t>
            </a:r>
            <a:endParaRPr lang="es-ES" noProof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DAC77-F47D-4D7C-88BE-784194978C4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0362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Metin ve Küçü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533400" y="2438400"/>
            <a:ext cx="3810000" cy="34290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495800" y="2438400"/>
            <a:ext cx="3810000" cy="3429000"/>
          </a:xfrm>
        </p:spPr>
        <p:txBody>
          <a:bodyPr/>
          <a:lstStyle/>
          <a:p>
            <a:pPr lvl="0"/>
            <a:r>
              <a:rPr lang="tr-TR" noProof="0" smtClean="0"/>
              <a:t>Click icon to add clip art</a:t>
            </a:r>
            <a:endParaRPr lang="es-ES" noProof="0" smtClean="0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0DDB9-334F-4708-BDF5-5A73974C124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0699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7F424-20F0-4218-8204-035A4E01680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198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1418853"/>
            <a:ext cx="7772400" cy="1362075"/>
          </a:xfrm>
        </p:spPr>
        <p:txBody>
          <a:bodyPr anchor="t"/>
          <a:lstStyle>
            <a:lvl1pPr algn="ctr">
              <a:defRPr sz="3200" b="1" u="none" cap="none" spc="0">
                <a:ln w="19050">
                  <a:noFill/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3568" y="314096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4A917-3B91-4DCC-90C6-62D4E0B88AE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79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kili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3400" y="2438400"/>
            <a:ext cx="3810000" cy="3429000"/>
          </a:xfrm>
        </p:spPr>
        <p:txBody>
          <a:bodyPr/>
          <a:lstStyle>
            <a:lvl1pPr>
              <a:defRPr sz="2800">
                <a:solidFill>
                  <a:srgbClr val="3D4E84"/>
                </a:solidFill>
              </a:defRPr>
            </a:lvl1pPr>
            <a:lvl2pPr>
              <a:defRPr sz="2400">
                <a:solidFill>
                  <a:srgbClr val="3D4E84"/>
                </a:solidFill>
              </a:defRPr>
            </a:lvl2pPr>
            <a:lvl3pPr>
              <a:defRPr sz="2000">
                <a:solidFill>
                  <a:srgbClr val="3D4E84"/>
                </a:solidFill>
              </a:defRPr>
            </a:lvl3pPr>
            <a:lvl4pPr algn="ctr">
              <a:defRPr sz="1800">
                <a:solidFill>
                  <a:srgbClr val="3D4E84"/>
                </a:solidFill>
              </a:defRPr>
            </a:lvl4pPr>
            <a:lvl5pPr>
              <a:defRPr sz="1800">
                <a:solidFill>
                  <a:srgbClr val="3D4E8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495800" y="2438400"/>
            <a:ext cx="3810000" cy="3429000"/>
          </a:xfrm>
        </p:spPr>
        <p:txBody>
          <a:bodyPr/>
          <a:lstStyle>
            <a:lvl1pPr>
              <a:defRPr sz="2800">
                <a:solidFill>
                  <a:srgbClr val="3D4E84"/>
                </a:solidFill>
              </a:defRPr>
            </a:lvl1pPr>
            <a:lvl2pPr>
              <a:defRPr sz="2400">
                <a:solidFill>
                  <a:srgbClr val="3D4E84"/>
                </a:solidFill>
              </a:defRPr>
            </a:lvl2pPr>
            <a:lvl3pPr>
              <a:defRPr sz="2000">
                <a:solidFill>
                  <a:srgbClr val="3D4E84"/>
                </a:solidFill>
              </a:defRPr>
            </a:lvl3pPr>
            <a:lvl4pPr>
              <a:defRPr sz="1800">
                <a:solidFill>
                  <a:srgbClr val="3D4E84"/>
                </a:solidFill>
              </a:defRPr>
            </a:lvl4pPr>
            <a:lvl5pPr>
              <a:defRPr sz="1800">
                <a:solidFill>
                  <a:srgbClr val="3D4E8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AFD41-DFF4-4227-B850-2CBE31AB312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8159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7544" y="2276872"/>
            <a:ext cx="4040188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7544" y="2924944"/>
            <a:ext cx="4040188" cy="32012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4008" y="2276872"/>
            <a:ext cx="4041775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924943"/>
            <a:ext cx="4041775" cy="32012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10" name="1 Título"/>
          <p:cNvSpPr>
            <a:spLocks noGrp="1"/>
          </p:cNvSpPr>
          <p:nvPr>
            <p:ph type="title"/>
          </p:nvPr>
        </p:nvSpPr>
        <p:spPr>
          <a:xfrm>
            <a:off x="468312" y="1290464"/>
            <a:ext cx="8208143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82A0B-A156-4449-BD5B-F7B9815B3CA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4271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dece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66845-300E-4FC1-AA50-3D56F0679FC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9865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 Slay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74A67-163B-4255-9DC7-1494829552C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91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il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316013"/>
            <a:ext cx="5111750" cy="3777283"/>
          </a:xfrm>
        </p:spPr>
        <p:txBody>
          <a:bodyPr/>
          <a:lstStyle>
            <a:lvl1pPr>
              <a:defRPr sz="3200">
                <a:solidFill>
                  <a:srgbClr val="3D4E84"/>
                </a:solidFill>
              </a:defRPr>
            </a:lvl1pPr>
            <a:lvl2pPr>
              <a:defRPr sz="2800">
                <a:solidFill>
                  <a:srgbClr val="3D4E84"/>
                </a:solidFill>
              </a:defRPr>
            </a:lvl2pPr>
            <a:lvl3pPr>
              <a:defRPr sz="2400">
                <a:solidFill>
                  <a:srgbClr val="3D4E84"/>
                </a:solidFill>
              </a:defRPr>
            </a:lvl3pPr>
            <a:lvl4pPr>
              <a:defRPr sz="2000">
                <a:solidFill>
                  <a:srgbClr val="3D4E84"/>
                </a:solidFill>
              </a:defRPr>
            </a:lvl4pPr>
            <a:lvl5pPr>
              <a:defRPr sz="2000">
                <a:solidFill>
                  <a:srgbClr val="3D4E84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316013"/>
            <a:ext cx="3008313" cy="3777283"/>
          </a:xfrm>
        </p:spPr>
        <p:txBody>
          <a:bodyPr/>
          <a:lstStyle>
            <a:lvl1pPr marL="0" indent="0">
              <a:buNone/>
              <a:defRPr sz="1400">
                <a:solidFill>
                  <a:srgbClr val="3D4E8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2" y="1308124"/>
            <a:ext cx="8208143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F1565-EC27-4FED-B7F8-8AD674EB377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8022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ile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63688" y="2338536"/>
            <a:ext cx="5486400" cy="289066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Drag picture to placeholder or click icon to add</a:t>
            </a:r>
            <a:endParaRPr lang="es-E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75C5A-9083-45A8-9911-77678CFBC5C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4558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290638"/>
            <a:ext cx="7848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 smtClean="0"/>
              <a:t>Contents</a:t>
            </a:r>
            <a:r>
              <a:rPr lang="es-ES_tradnl" dirty="0" smtClean="0"/>
              <a:t> of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document</a:t>
            </a:r>
            <a:endParaRPr lang="es-ES" dirty="0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11650" y="6324600"/>
            <a:ext cx="522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3D4E84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4DCDEDC-E803-48EF-A15C-FCD795D772C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4384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Click here to edit the text or change the model</a:t>
            </a:r>
          </a:p>
          <a:p>
            <a:pPr lvl="1"/>
            <a:r>
              <a:rPr lang="es-ES" smtClean="0"/>
              <a:t>Level 2</a:t>
            </a:r>
          </a:p>
          <a:p>
            <a:pPr lvl="2"/>
            <a:r>
              <a:rPr lang="es-ES" smtClean="0"/>
              <a:t>Level 3</a:t>
            </a:r>
          </a:p>
          <a:p>
            <a:pPr lvl="3"/>
            <a:r>
              <a:rPr lang="es-ES" smtClean="0"/>
              <a:t>Level 4</a:t>
            </a:r>
          </a:p>
          <a:p>
            <a:pPr lvl="4"/>
            <a:r>
              <a:rPr lang="es-ES" smtClean="0"/>
              <a:t>Level 5</a:t>
            </a:r>
          </a:p>
          <a:p>
            <a:pPr lvl="4"/>
            <a:endParaRPr lang="es-ES" smtClean="0"/>
          </a:p>
        </p:txBody>
      </p:sp>
      <p:cxnSp>
        <p:nvCxnSpPr>
          <p:cNvPr id="1029" name="AutoShape 12"/>
          <p:cNvCxnSpPr>
            <a:cxnSpLocks noChangeShapeType="1"/>
          </p:cNvCxnSpPr>
          <p:nvPr/>
        </p:nvCxnSpPr>
        <p:spPr bwMode="auto">
          <a:xfrm flipV="1">
            <a:off x="488950" y="914400"/>
            <a:ext cx="882650" cy="1524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533400" y="5867400"/>
            <a:ext cx="82296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 flipV="1">
            <a:off x="533400" y="2209800"/>
            <a:ext cx="7848600" cy="762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  <p:sldLayoutId id="214748391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ln w="19050">
            <a:noFill/>
            <a:prstDash val="solid"/>
          </a:ln>
          <a:solidFill>
            <a:srgbClr val="FA8716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•"/>
        <a:defRPr sz="2000">
          <a:solidFill>
            <a:srgbClr val="3D4E84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–"/>
        <a:defRPr>
          <a:solidFill>
            <a:srgbClr val="3D4E84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•"/>
        <a:defRPr sz="1600">
          <a:solidFill>
            <a:srgbClr val="3D4E84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–"/>
        <a:defRPr sz="1400">
          <a:solidFill>
            <a:srgbClr val="3D4E84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3D4E84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971800"/>
            <a:ext cx="8426450" cy="1897063"/>
          </a:xfrm>
        </p:spPr>
        <p:txBody>
          <a:bodyPr/>
          <a:lstStyle/>
          <a:p>
            <a:pPr algn="ctr" eaLnBrk="1" hangingPunct="1">
              <a:defRPr/>
            </a:pPr>
            <a: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NEW MONITORING STRUCTURE</a:t>
            </a:r>
            <a: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tr-TR" sz="2800" kern="1200" dirty="0" err="1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Overview</a:t>
            </a:r>
            <a:r>
              <a:rPr lang="tr-TR" sz="2800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 of </a:t>
            </a:r>
            <a:r>
              <a:rPr lang="tr-TR" sz="2800" kern="1200" dirty="0" err="1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the</a:t>
            </a:r>
            <a:r>
              <a:rPr lang="tr-TR" sz="2800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tr-TR" sz="2800" kern="1200" dirty="0" err="1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System</a:t>
            </a:r>
            <a:endParaRPr lang="en-US" sz="2800" kern="1200" dirty="0">
              <a:solidFill>
                <a:srgbClr val="FF960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1 Título"/>
          <p:cNvSpPr txBox="1">
            <a:spLocks/>
          </p:cNvSpPr>
          <p:nvPr/>
        </p:nvSpPr>
        <p:spPr bwMode="auto">
          <a:xfrm>
            <a:off x="2268538" y="5209223"/>
            <a:ext cx="669131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r>
              <a:rPr lang="es-ES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Presented by</a:t>
            </a:r>
            <a:r>
              <a:rPr lang="tr-TR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tr-TR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Project Management </a:t>
            </a:r>
            <a:r>
              <a:rPr lang="tr-TR" sz="2000" b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Unit</a:t>
            </a:r>
            <a:endParaRPr lang="tr-TR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r" eaLnBrk="1" hangingPunct="1">
              <a:defRPr/>
            </a:pPr>
            <a:endParaRPr lang="es-ES" sz="2000" b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180975" y="6381750"/>
            <a:ext cx="8778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tr-TR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25.06.2013</a:t>
            </a:r>
            <a:endParaRPr lang="es-ES" sz="1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3213100"/>
            <a:ext cx="7731126" cy="1655763"/>
          </a:xfrm>
        </p:spPr>
        <p:txBody>
          <a:bodyPr/>
          <a:lstStyle/>
          <a:p>
            <a:pPr algn="ctr" eaLnBrk="1" hangingPunct="1">
              <a:defRPr/>
            </a:pPr>
            <a:r>
              <a:rPr lang="tr-TR" dirty="0" err="1" smtClean="0">
                <a:effectLst/>
              </a:rPr>
              <a:t>Why</a:t>
            </a:r>
            <a:r>
              <a:rPr lang="tr-TR" dirty="0" smtClean="0">
                <a:effectLst/>
              </a:rPr>
              <a:t> </a:t>
            </a:r>
            <a:r>
              <a:rPr lang="tr-TR" dirty="0" err="1" smtClean="0">
                <a:effectLst/>
              </a:rPr>
              <a:t>Necessary</a:t>
            </a:r>
            <a:r>
              <a:rPr lang="tr-TR" dirty="0" smtClean="0">
                <a:effectLst/>
              </a:rPr>
              <a:t>?</a:t>
            </a:r>
            <a:endParaRPr lang="en-US" kern="1200" dirty="0">
              <a:solidFill>
                <a:srgbClr val="FF960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78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3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1656345344"/>
              </p:ext>
            </p:extLst>
          </p:nvPr>
        </p:nvGraphicFramePr>
        <p:xfrm>
          <a:off x="668337" y="1085850"/>
          <a:ext cx="7286625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yagram 9"/>
          <p:cNvGraphicFramePr/>
          <p:nvPr>
            <p:extLst>
              <p:ext uri="{D42A27DB-BD31-4B8C-83A1-F6EECF244321}">
                <p14:modId xmlns:p14="http://schemas.microsoft.com/office/powerpoint/2010/main" val="4037301943"/>
              </p:ext>
            </p:extLst>
          </p:nvPr>
        </p:nvGraphicFramePr>
        <p:xfrm>
          <a:off x="1935162" y="5029200"/>
          <a:ext cx="4989514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74193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What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/>
              <a:t>N</a:t>
            </a:r>
            <a:r>
              <a:rPr lang="tr-TR" dirty="0" err="1" smtClean="0"/>
              <a:t>eeded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be </a:t>
            </a:r>
            <a:r>
              <a:rPr lang="tr-TR" dirty="0" err="1" smtClean="0"/>
              <a:t>Improved</a:t>
            </a:r>
            <a:r>
              <a:rPr lang="tr-TR" dirty="0" smtClean="0"/>
              <a:t>?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543175"/>
            <a:ext cx="7772400" cy="3429000"/>
          </a:xfrm>
        </p:spPr>
        <p:txBody>
          <a:bodyPr/>
          <a:lstStyle/>
          <a:p>
            <a:r>
              <a:rPr lang="tr-TR" dirty="0" err="1" smtClean="0"/>
              <a:t>Complementarity</a:t>
            </a:r>
            <a:r>
              <a:rPr lang="tr-TR" dirty="0" smtClean="0"/>
              <a:t> of </a:t>
            </a:r>
            <a:r>
              <a:rPr lang="tr-TR" dirty="0" err="1" smtClean="0"/>
              <a:t>documents</a:t>
            </a:r>
            <a:r>
              <a:rPr lang="tr-TR" dirty="0" smtClean="0"/>
              <a:t> had </a:t>
            </a:r>
            <a:r>
              <a:rPr lang="tr-TR" dirty="0" err="1" smtClean="0"/>
              <a:t>been</a:t>
            </a:r>
            <a:r>
              <a:rPr lang="tr-TR" dirty="0" smtClean="0"/>
              <a:t> </a:t>
            </a:r>
            <a:r>
              <a:rPr lang="tr-TR" dirty="0" err="1" smtClean="0"/>
              <a:t>improved</a:t>
            </a:r>
            <a:r>
              <a:rPr lang="tr-TR" dirty="0" smtClean="0"/>
              <a:t>,</a:t>
            </a:r>
          </a:p>
          <a:p>
            <a:r>
              <a:rPr lang="tr-TR" dirty="0" err="1" smtClean="0"/>
              <a:t>Plans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documents</a:t>
            </a:r>
            <a:r>
              <a:rPr lang="tr-TR" dirty="0" smtClean="0"/>
              <a:t> had </a:t>
            </a:r>
            <a:r>
              <a:rPr lang="tr-TR" dirty="0" err="1" smtClean="0"/>
              <a:t>been</a:t>
            </a:r>
            <a:r>
              <a:rPr lang="tr-TR" dirty="0" smtClean="0"/>
              <a:t> </a:t>
            </a:r>
            <a:r>
              <a:rPr lang="tr-TR" dirty="0" err="1" smtClean="0"/>
              <a:t>implemented</a:t>
            </a:r>
            <a:r>
              <a:rPr lang="tr-TR" dirty="0" smtClean="0"/>
              <a:t> </a:t>
            </a:r>
            <a:r>
              <a:rPr lang="tr-TR" dirty="0" err="1" smtClean="0"/>
              <a:t>accordingly</a:t>
            </a:r>
            <a:r>
              <a:rPr lang="tr-TR" dirty="0" smtClean="0"/>
              <a:t>,</a:t>
            </a:r>
          </a:p>
          <a:p>
            <a:endParaRPr lang="tr-TR" dirty="0"/>
          </a:p>
          <a:p>
            <a:r>
              <a:rPr lang="tr-TR" dirty="0" smtClean="0"/>
              <a:t>Critical </a:t>
            </a:r>
            <a:r>
              <a:rPr lang="tr-TR" dirty="0" err="1" smtClean="0"/>
              <a:t>Question</a:t>
            </a:r>
            <a:r>
              <a:rPr lang="tr-TR" dirty="0" smtClean="0"/>
              <a:t>?</a:t>
            </a:r>
          </a:p>
          <a:p>
            <a:pPr lvl="1"/>
            <a:r>
              <a:rPr lang="tr-TR" dirty="0" smtClean="0"/>
              <a:t>Do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know</a:t>
            </a:r>
            <a:r>
              <a:rPr lang="tr-TR" dirty="0" smtClean="0"/>
              <a:t> </a:t>
            </a:r>
            <a:r>
              <a:rPr lang="tr-TR" dirty="0" err="1" smtClean="0"/>
              <a:t>where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be?</a:t>
            </a:r>
          </a:p>
          <a:p>
            <a:pPr lvl="2"/>
            <a:r>
              <a:rPr lang="tr-TR" dirty="0" smtClean="0"/>
              <a:t>Do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relevant</a:t>
            </a:r>
            <a:r>
              <a:rPr lang="tr-TR" dirty="0" smtClean="0"/>
              <a:t> </a:t>
            </a:r>
            <a:r>
              <a:rPr lang="tr-TR" dirty="0" err="1" smtClean="0"/>
              <a:t>activities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reach</a:t>
            </a:r>
            <a:r>
              <a:rPr lang="tr-TR" dirty="0" smtClean="0"/>
              <a:t> </a:t>
            </a:r>
            <a:r>
              <a:rPr lang="tr-TR" dirty="0" err="1" smtClean="0"/>
              <a:t>indicators</a:t>
            </a:r>
            <a:r>
              <a:rPr lang="tr-TR" dirty="0" smtClean="0"/>
              <a:t>?</a:t>
            </a:r>
          </a:p>
          <a:p>
            <a:pPr lvl="2"/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those</a:t>
            </a:r>
            <a:r>
              <a:rPr lang="tr-TR" dirty="0" smtClean="0"/>
              <a:t> </a:t>
            </a:r>
            <a:r>
              <a:rPr lang="tr-TR" dirty="0" err="1" smtClean="0"/>
              <a:t>activities</a:t>
            </a:r>
            <a:r>
              <a:rPr lang="tr-TR" dirty="0" smtClean="0"/>
              <a:t> </a:t>
            </a:r>
            <a:r>
              <a:rPr lang="tr-TR" dirty="0" err="1" smtClean="0"/>
              <a:t>enough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 </a:t>
            </a:r>
            <a:r>
              <a:rPr lang="tr-TR" dirty="0" err="1" smtClean="0"/>
              <a:t>reach</a:t>
            </a:r>
            <a:r>
              <a:rPr lang="tr-TR" dirty="0" smtClean="0"/>
              <a:t> </a:t>
            </a:r>
            <a:r>
              <a:rPr lang="tr-TR" dirty="0" err="1" smtClean="0"/>
              <a:t>indicators</a:t>
            </a:r>
            <a:r>
              <a:rPr lang="tr-TR" dirty="0" smtClean="0"/>
              <a:t>?</a:t>
            </a:r>
          </a:p>
          <a:p>
            <a:pPr lvl="2"/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those</a:t>
            </a:r>
            <a:r>
              <a:rPr lang="tr-TR" dirty="0" smtClean="0"/>
              <a:t> </a:t>
            </a:r>
            <a:r>
              <a:rPr lang="tr-TR" dirty="0" err="1" smtClean="0"/>
              <a:t>activities</a:t>
            </a:r>
            <a:r>
              <a:rPr lang="tr-TR" dirty="0" smtClean="0"/>
              <a:t> </a:t>
            </a:r>
            <a:r>
              <a:rPr lang="tr-TR" dirty="0" err="1" smtClean="0"/>
              <a:t>reflecting</a:t>
            </a:r>
            <a:r>
              <a:rPr lang="tr-TR" dirty="0" smtClean="0"/>
              <a:t> </a:t>
            </a:r>
            <a:r>
              <a:rPr lang="tr-TR" dirty="0" err="1" smtClean="0"/>
              <a:t>best</a:t>
            </a:r>
            <a:r>
              <a:rPr lang="tr-TR" dirty="0" smtClean="0"/>
              <a:t> </a:t>
            </a:r>
            <a:r>
              <a:rPr lang="tr-TR" dirty="0" err="1" smtClean="0"/>
              <a:t>value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money</a:t>
            </a:r>
            <a:r>
              <a:rPr lang="tr-TR" dirty="0" smtClean="0"/>
              <a:t>?</a:t>
            </a:r>
          </a:p>
          <a:p>
            <a:pPr lvl="2"/>
            <a:r>
              <a:rPr lang="tr-TR" dirty="0" err="1" smtClean="0"/>
              <a:t>Where</a:t>
            </a:r>
            <a:r>
              <a:rPr lang="tr-TR" dirty="0" smtClean="0"/>
              <a:t>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stand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what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do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reach</a:t>
            </a:r>
            <a:r>
              <a:rPr lang="tr-TR" dirty="0" smtClean="0"/>
              <a:t> </a:t>
            </a:r>
            <a:r>
              <a:rPr lang="tr-TR" dirty="0" err="1" smtClean="0"/>
              <a:t>indicators</a:t>
            </a:r>
            <a:r>
              <a:rPr lang="tr-TR" dirty="0" smtClean="0"/>
              <a:t>?</a:t>
            </a: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452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947738"/>
            <a:ext cx="7848600" cy="914400"/>
          </a:xfrm>
        </p:spPr>
        <p:txBody>
          <a:bodyPr/>
          <a:lstStyle/>
          <a:p>
            <a:r>
              <a:rPr lang="tr-TR" dirty="0" smtClean="0"/>
              <a:t>New </a:t>
            </a:r>
            <a:r>
              <a:rPr lang="tr-TR" dirty="0" err="1" smtClean="0"/>
              <a:t>Monitoring</a:t>
            </a:r>
            <a:r>
              <a:rPr lang="tr-TR" dirty="0" smtClean="0"/>
              <a:t> Tools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71475" y="1709738"/>
            <a:ext cx="3190875" cy="3429000"/>
          </a:xfrm>
        </p:spPr>
        <p:txBody>
          <a:bodyPr/>
          <a:lstStyle/>
          <a:p>
            <a:r>
              <a:rPr lang="tr-TR" dirty="0" err="1" smtClean="0"/>
              <a:t>Operation</a:t>
            </a:r>
            <a:r>
              <a:rPr lang="tr-TR" dirty="0" smtClean="0"/>
              <a:t> </a:t>
            </a:r>
            <a:r>
              <a:rPr lang="tr-TR" dirty="0" err="1" smtClean="0"/>
              <a:t>Monitoring</a:t>
            </a:r>
            <a:r>
              <a:rPr lang="tr-TR" dirty="0" smtClean="0"/>
              <a:t>;</a:t>
            </a:r>
          </a:p>
          <a:p>
            <a:pPr lvl="1"/>
            <a:r>
              <a:rPr lang="tr-TR" dirty="0" err="1" smtClean="0"/>
              <a:t>Holistic</a:t>
            </a:r>
            <a:r>
              <a:rPr lang="tr-TR" dirty="0" smtClean="0"/>
              <a:t> </a:t>
            </a:r>
            <a:r>
              <a:rPr lang="tr-TR" dirty="0" err="1" smtClean="0"/>
              <a:t>Approach</a:t>
            </a:r>
            <a:endParaRPr lang="tr-TR" dirty="0" smtClean="0"/>
          </a:p>
          <a:p>
            <a:pPr lvl="2"/>
            <a:r>
              <a:rPr lang="tr-TR" dirty="0" err="1" smtClean="0"/>
              <a:t>Meetings</a:t>
            </a:r>
            <a:endParaRPr lang="tr-TR" dirty="0" smtClean="0"/>
          </a:p>
          <a:p>
            <a:pPr lvl="3"/>
            <a:r>
              <a:rPr lang="tr-TR" dirty="0" err="1" smtClean="0"/>
              <a:t>MMMs</a:t>
            </a:r>
            <a:endParaRPr lang="tr-TR" dirty="0" smtClean="0"/>
          </a:p>
          <a:p>
            <a:pPr lvl="3"/>
            <a:r>
              <a:rPr lang="tr-TR" dirty="0" err="1" smtClean="0"/>
              <a:t>SCs</a:t>
            </a:r>
            <a:endParaRPr lang="tr-TR" dirty="0" smtClean="0"/>
          </a:p>
          <a:p>
            <a:pPr lvl="3"/>
            <a:r>
              <a:rPr lang="tr-TR" dirty="0" err="1" smtClean="0"/>
              <a:t>BiWs</a:t>
            </a:r>
            <a:endParaRPr lang="tr-TR" dirty="0" smtClean="0"/>
          </a:p>
          <a:p>
            <a:pPr lvl="2"/>
            <a:r>
              <a:rPr lang="tr-TR" dirty="0" err="1" smtClean="0"/>
              <a:t>Reports</a:t>
            </a:r>
            <a:endParaRPr lang="tr-TR" dirty="0" smtClean="0"/>
          </a:p>
          <a:p>
            <a:pPr lvl="3"/>
            <a:r>
              <a:rPr lang="tr-TR" dirty="0" err="1" smtClean="0"/>
              <a:t>MBNs</a:t>
            </a:r>
            <a:endParaRPr lang="tr-TR" dirty="0" smtClean="0"/>
          </a:p>
          <a:p>
            <a:pPr lvl="3"/>
            <a:r>
              <a:rPr lang="tr-TR" dirty="0" err="1" smtClean="0"/>
              <a:t>APRs</a:t>
            </a:r>
            <a:endParaRPr lang="tr-TR" dirty="0" smtClean="0"/>
          </a:p>
          <a:p>
            <a:pPr lvl="3"/>
            <a:r>
              <a:rPr lang="tr-TR" dirty="0" err="1" smtClean="0"/>
              <a:t>FCRs</a:t>
            </a:r>
            <a:endParaRPr lang="tr-TR" dirty="0" smtClean="0"/>
          </a:p>
          <a:p>
            <a:pPr lvl="2"/>
            <a:r>
              <a:rPr lang="tr-TR" dirty="0" smtClean="0"/>
              <a:t>Management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Awareness</a:t>
            </a: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 bwMode="auto">
          <a:xfrm>
            <a:off x="4924425" y="1714501"/>
            <a:ext cx="3638550" cy="3867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Char char="•"/>
              <a:defRPr sz="2000">
                <a:solidFill>
                  <a:srgbClr val="3D4E84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Char char="–"/>
              <a:defRPr>
                <a:solidFill>
                  <a:srgbClr val="3D4E84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Char char="•"/>
              <a:defRPr sz="1600">
                <a:solidFill>
                  <a:srgbClr val="3D4E84"/>
                </a:solidFill>
                <a:latin typeface="+mn-lt"/>
                <a:ea typeface="MS PGothic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Char char="–"/>
              <a:defRPr sz="1400">
                <a:solidFill>
                  <a:srgbClr val="3D4E84"/>
                </a:solidFill>
                <a:latin typeface="+mn-lt"/>
                <a:ea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Char char="»"/>
              <a:defRPr sz="1400">
                <a:solidFill>
                  <a:srgbClr val="3D4E84"/>
                </a:solidFill>
                <a:latin typeface="+mn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Char char="»"/>
              <a:defRPr sz="1400">
                <a:solidFill>
                  <a:srgbClr val="000066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Char char="»"/>
              <a:defRPr sz="1400">
                <a:solidFill>
                  <a:srgbClr val="000066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Char char="»"/>
              <a:defRPr sz="1400">
                <a:solidFill>
                  <a:srgbClr val="000066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66"/>
              </a:buClr>
              <a:buChar char="»"/>
              <a:defRPr sz="1400">
                <a:solidFill>
                  <a:srgbClr val="000066"/>
                </a:solidFill>
                <a:latin typeface="+mn-lt"/>
              </a:defRPr>
            </a:lvl9pPr>
          </a:lstStyle>
          <a:p>
            <a:r>
              <a:rPr lang="tr-TR" b="0" dirty="0"/>
              <a:t>Grant </a:t>
            </a:r>
            <a:r>
              <a:rPr lang="tr-TR" b="0" dirty="0" err="1"/>
              <a:t>Monitoring</a:t>
            </a:r>
            <a:r>
              <a:rPr lang="tr-TR" b="0" dirty="0" smtClean="0"/>
              <a:t>;</a:t>
            </a:r>
          </a:p>
          <a:p>
            <a:pPr lvl="1"/>
            <a:r>
              <a:rPr lang="tr-TR" sz="1800" b="0" dirty="0"/>
              <a:t>GMIS</a:t>
            </a:r>
          </a:p>
          <a:p>
            <a:pPr lvl="1"/>
            <a:r>
              <a:rPr lang="tr-TR" sz="1800" b="0" dirty="0" smtClean="0"/>
              <a:t>Main </a:t>
            </a:r>
            <a:r>
              <a:rPr lang="tr-TR" sz="1800" b="0" dirty="0" err="1" smtClean="0"/>
              <a:t>Principles</a:t>
            </a:r>
            <a:endParaRPr lang="tr-TR" sz="1800" b="0" dirty="0"/>
          </a:p>
          <a:p>
            <a:pPr lvl="2"/>
            <a:r>
              <a:rPr lang="tr-TR" sz="1300" b="0" dirty="0">
                <a:cs typeface="ＭＳ Ｐゴシック" charset="0"/>
              </a:rPr>
              <a:t>Sound Financial </a:t>
            </a:r>
            <a:r>
              <a:rPr lang="tr-TR" sz="1300" b="0" dirty="0" err="1" smtClean="0">
                <a:cs typeface="ＭＳ Ｐゴシック" charset="0"/>
              </a:rPr>
              <a:t>Managament</a:t>
            </a:r>
            <a:endParaRPr lang="tr-TR" sz="1300" b="0" dirty="0" smtClean="0">
              <a:cs typeface="ＭＳ Ｐゴシック" charset="0"/>
            </a:endParaRPr>
          </a:p>
          <a:p>
            <a:pPr lvl="3"/>
            <a:r>
              <a:rPr lang="tr-TR" sz="1100" b="0" dirty="0" err="1" smtClean="0">
                <a:cs typeface="ＭＳ Ｐゴシック" charset="0"/>
              </a:rPr>
              <a:t>Changes</a:t>
            </a:r>
            <a:r>
              <a:rPr lang="tr-TR" sz="1100" b="0" dirty="0" smtClean="0">
                <a:cs typeface="ＭＳ Ｐゴシック" charset="0"/>
              </a:rPr>
              <a:t> in GG – SC</a:t>
            </a:r>
          </a:p>
          <a:p>
            <a:pPr lvl="4"/>
            <a:r>
              <a:rPr lang="tr-TR" sz="1100" b="0" dirty="0" smtClean="0">
                <a:cs typeface="ＭＳ Ｐゴシック" charset="0"/>
              </a:rPr>
              <a:t>GMIS</a:t>
            </a:r>
          </a:p>
          <a:p>
            <a:pPr lvl="4"/>
            <a:r>
              <a:rPr lang="tr-TR" sz="1100" b="0" dirty="0" smtClean="0">
                <a:cs typeface="ＭＳ Ｐゴシック" charset="0"/>
              </a:rPr>
              <a:t>Human </a:t>
            </a:r>
            <a:r>
              <a:rPr lang="tr-TR" sz="1100" b="0" dirty="0" err="1" smtClean="0">
                <a:cs typeface="ＭＳ Ｐゴシック" charset="0"/>
              </a:rPr>
              <a:t>Resources</a:t>
            </a:r>
            <a:endParaRPr lang="tr-TR" sz="1100" b="0" dirty="0" smtClean="0">
              <a:cs typeface="ＭＳ Ｐゴシック" charset="0"/>
            </a:endParaRPr>
          </a:p>
          <a:p>
            <a:pPr lvl="4"/>
            <a:r>
              <a:rPr lang="tr-TR" sz="1100" b="0" dirty="0" err="1" smtClean="0">
                <a:cs typeface="ＭＳ Ｐゴシック" charset="0"/>
              </a:rPr>
              <a:t>Implementation</a:t>
            </a:r>
            <a:r>
              <a:rPr lang="tr-TR" sz="1100" b="0" dirty="0" smtClean="0">
                <a:cs typeface="ＭＳ Ｐゴシック" charset="0"/>
              </a:rPr>
              <a:t> </a:t>
            </a:r>
            <a:r>
              <a:rPr lang="tr-TR" sz="1100" b="0" dirty="0" err="1" smtClean="0">
                <a:cs typeface="ＭＳ Ｐゴシック" charset="0"/>
              </a:rPr>
              <a:t>Period</a:t>
            </a:r>
            <a:endParaRPr lang="tr-TR" sz="1100" b="0" dirty="0" smtClean="0">
              <a:cs typeface="ＭＳ Ｐゴシック" charset="0"/>
            </a:endParaRPr>
          </a:p>
          <a:p>
            <a:pPr lvl="2"/>
            <a:r>
              <a:rPr lang="tr-TR" sz="1300" b="0" dirty="0" err="1" smtClean="0">
                <a:cs typeface="ＭＳ Ｐゴシック" charset="0"/>
              </a:rPr>
              <a:t>Importance</a:t>
            </a:r>
            <a:r>
              <a:rPr lang="tr-TR" sz="1300" b="0" dirty="0" smtClean="0">
                <a:cs typeface="ＭＳ Ｐゴシック" charset="0"/>
              </a:rPr>
              <a:t> of </a:t>
            </a:r>
            <a:r>
              <a:rPr lang="tr-TR" sz="1300" b="0" dirty="0" err="1" smtClean="0">
                <a:cs typeface="ＭＳ Ｐゴシック" charset="0"/>
              </a:rPr>
              <a:t>efficiency</a:t>
            </a:r>
            <a:endParaRPr lang="tr-TR" sz="1300" b="0" dirty="0" smtClean="0">
              <a:cs typeface="ＭＳ Ｐゴシック" charset="0"/>
            </a:endParaRPr>
          </a:p>
          <a:p>
            <a:pPr lvl="2"/>
            <a:r>
              <a:rPr lang="tr-TR" sz="1300" b="0" dirty="0" err="1" smtClean="0">
                <a:cs typeface="ＭＳ Ｐゴシック" charset="0"/>
              </a:rPr>
              <a:t>Segregation</a:t>
            </a:r>
            <a:r>
              <a:rPr lang="tr-TR" sz="1300" b="0" dirty="0" smtClean="0">
                <a:cs typeface="ＭＳ Ｐゴシック" charset="0"/>
              </a:rPr>
              <a:t> of </a:t>
            </a:r>
            <a:r>
              <a:rPr lang="tr-TR" sz="1300" b="0" dirty="0" err="1" smtClean="0">
                <a:cs typeface="ＭＳ Ｐゴシック" charset="0"/>
              </a:rPr>
              <a:t>Duties</a:t>
            </a:r>
            <a:endParaRPr lang="tr-TR" sz="1300" b="0" dirty="0">
              <a:cs typeface="ＭＳ Ｐゴシック" charset="0"/>
            </a:endParaRPr>
          </a:p>
          <a:p>
            <a:pPr lvl="1"/>
            <a:r>
              <a:rPr lang="tr-TR" sz="1800" b="0" dirty="0" smtClean="0">
                <a:cs typeface="ＭＳ Ｐゴシック" charset="0"/>
              </a:rPr>
              <a:t>New Tools</a:t>
            </a:r>
          </a:p>
          <a:p>
            <a:pPr lvl="2"/>
            <a:r>
              <a:rPr lang="tr-TR" sz="1300" b="0" dirty="0" smtClean="0">
                <a:cs typeface="ＭＳ Ｐゴシック" charset="0"/>
              </a:rPr>
              <a:t>Grant </a:t>
            </a:r>
            <a:r>
              <a:rPr lang="tr-TR" sz="1300" b="0" dirty="0" err="1" smtClean="0">
                <a:cs typeface="ＭＳ Ｐゴシック" charset="0"/>
              </a:rPr>
              <a:t>Inception</a:t>
            </a:r>
            <a:r>
              <a:rPr lang="tr-TR" sz="1300" b="0" dirty="0" smtClean="0">
                <a:cs typeface="ＭＳ Ｐゴシック" charset="0"/>
              </a:rPr>
              <a:t> </a:t>
            </a:r>
            <a:r>
              <a:rPr lang="tr-TR" sz="1300" b="0" dirty="0" err="1" smtClean="0">
                <a:cs typeface="ＭＳ Ｐゴシック" charset="0"/>
              </a:rPr>
              <a:t>Study</a:t>
            </a:r>
            <a:endParaRPr lang="tr-TR" sz="1300" b="0" dirty="0" smtClean="0">
              <a:cs typeface="ＭＳ Ｐゴシック" charset="0"/>
            </a:endParaRPr>
          </a:p>
          <a:p>
            <a:pPr lvl="2"/>
            <a:r>
              <a:rPr lang="tr-TR" sz="1300" b="0" dirty="0" err="1" smtClean="0">
                <a:cs typeface="ＭＳ Ｐゴシック" charset="0"/>
              </a:rPr>
              <a:t>Thematic</a:t>
            </a:r>
            <a:r>
              <a:rPr lang="tr-TR" sz="1300" b="0" dirty="0" smtClean="0">
                <a:cs typeface="ＭＳ Ｐゴシック" charset="0"/>
              </a:rPr>
              <a:t> Control</a:t>
            </a:r>
          </a:p>
          <a:p>
            <a:pPr lvl="3"/>
            <a:r>
              <a:rPr lang="tr-TR" sz="1100" b="0" dirty="0" err="1" smtClean="0">
                <a:cs typeface="ＭＳ Ｐゴシック" charset="0"/>
              </a:rPr>
              <a:t>Quality</a:t>
            </a:r>
            <a:r>
              <a:rPr lang="tr-TR" sz="1100" b="0" dirty="0" smtClean="0">
                <a:cs typeface="ＭＳ Ｐゴシック" charset="0"/>
              </a:rPr>
              <a:t>, </a:t>
            </a:r>
            <a:r>
              <a:rPr lang="tr-TR" sz="1100" b="0" dirty="0" err="1" smtClean="0">
                <a:cs typeface="ＭＳ Ｐゴシック" charset="0"/>
              </a:rPr>
              <a:t>Harmonization</a:t>
            </a:r>
            <a:r>
              <a:rPr lang="tr-TR" sz="1100" b="0" dirty="0" smtClean="0">
                <a:cs typeface="ＭＳ Ｐゴシック" charset="0"/>
              </a:rPr>
              <a:t> of </a:t>
            </a:r>
            <a:r>
              <a:rPr lang="tr-TR" sz="1100" b="0" dirty="0" err="1" smtClean="0">
                <a:cs typeface="ＭＳ Ｐゴシック" charset="0"/>
              </a:rPr>
              <a:t>Strategies</a:t>
            </a:r>
            <a:r>
              <a:rPr lang="tr-TR" sz="1100" b="0" dirty="0" smtClean="0">
                <a:cs typeface="ＭＳ Ｐゴシック" charset="0"/>
              </a:rPr>
              <a:t>, </a:t>
            </a:r>
            <a:r>
              <a:rPr lang="tr-TR" sz="1100" b="0" dirty="0" err="1" smtClean="0">
                <a:cs typeface="ＭＳ Ｐゴシック" charset="0"/>
              </a:rPr>
              <a:t>Effectiveness</a:t>
            </a:r>
            <a:r>
              <a:rPr lang="tr-TR" sz="1100" b="0" dirty="0" smtClean="0">
                <a:cs typeface="ＭＳ Ｐゴシック" charset="0"/>
              </a:rPr>
              <a:t> ( Reach </a:t>
            </a:r>
            <a:r>
              <a:rPr lang="tr-TR" sz="1100" b="0" dirty="0" err="1" smtClean="0">
                <a:cs typeface="ＭＳ Ｐゴシック" charset="0"/>
              </a:rPr>
              <a:t>Indicators</a:t>
            </a:r>
            <a:r>
              <a:rPr lang="tr-TR" sz="1100" b="0" dirty="0" smtClean="0">
                <a:cs typeface="ＭＳ Ｐゴシック" charset="0"/>
              </a:rPr>
              <a:t>) +</a:t>
            </a:r>
            <a:r>
              <a:rPr lang="tr-TR" sz="1100" b="0" dirty="0" err="1" smtClean="0">
                <a:cs typeface="ＭＳ Ｐゴシック" charset="0"/>
              </a:rPr>
              <a:t>Efficiency</a:t>
            </a:r>
            <a:r>
              <a:rPr lang="tr-TR" sz="1100" b="0" dirty="0" smtClean="0">
                <a:cs typeface="ＭＳ Ｐゴシック" charset="0"/>
              </a:rPr>
              <a:t> ( Best Value </a:t>
            </a:r>
            <a:r>
              <a:rPr lang="tr-TR" sz="1100" b="0" dirty="0" err="1" smtClean="0">
                <a:cs typeface="ＭＳ Ｐゴシック" charset="0"/>
              </a:rPr>
              <a:t>for</a:t>
            </a:r>
            <a:r>
              <a:rPr lang="tr-TR" sz="1100" b="0" dirty="0" smtClean="0">
                <a:cs typeface="ＭＳ Ｐゴシック" charset="0"/>
              </a:rPr>
              <a:t> Money )</a:t>
            </a:r>
          </a:p>
          <a:p>
            <a:pPr lvl="3"/>
            <a:r>
              <a:rPr lang="tr-TR" sz="1100" b="0" dirty="0" err="1" smtClean="0">
                <a:cs typeface="ＭＳ Ｐゴシック" charset="0"/>
              </a:rPr>
              <a:t>Regular</a:t>
            </a:r>
            <a:r>
              <a:rPr lang="tr-TR" sz="1100" b="0" dirty="0" smtClean="0">
                <a:cs typeface="ＭＳ Ｐゴシック" charset="0"/>
              </a:rPr>
              <a:t> 3 </a:t>
            </a:r>
            <a:r>
              <a:rPr lang="tr-TR" sz="1100" b="0" dirty="0" err="1" smtClean="0">
                <a:cs typeface="ＭＳ Ｐゴシック" charset="0"/>
              </a:rPr>
              <a:t>Monthly</a:t>
            </a:r>
            <a:r>
              <a:rPr lang="tr-TR" sz="1100" b="0" dirty="0" smtClean="0">
                <a:cs typeface="ＭＳ Ｐゴシック" charset="0"/>
              </a:rPr>
              <a:t> </a:t>
            </a:r>
            <a:r>
              <a:rPr lang="tr-TR" sz="1100" b="0" dirty="0" err="1" smtClean="0">
                <a:cs typeface="ＭＳ Ｐゴシック" charset="0"/>
              </a:rPr>
              <a:t>Checks</a:t>
            </a:r>
            <a:endParaRPr lang="tr-TR" sz="1100" b="0" dirty="0" smtClean="0">
              <a:cs typeface="ＭＳ Ｐゴシック" charset="0"/>
            </a:endParaRPr>
          </a:p>
          <a:p>
            <a:pPr lvl="3"/>
            <a:r>
              <a:rPr lang="tr-TR" sz="1100" b="0" dirty="0" smtClean="0">
                <a:cs typeface="ＭＳ Ｐゴシック" charset="0"/>
              </a:rPr>
              <a:t>On </a:t>
            </a:r>
            <a:r>
              <a:rPr lang="tr-TR" sz="1100" b="0" dirty="0" err="1" smtClean="0">
                <a:cs typeface="ＭＳ Ｐゴシック" charset="0"/>
              </a:rPr>
              <a:t>the</a:t>
            </a:r>
            <a:r>
              <a:rPr lang="tr-TR" sz="1100" b="0" dirty="0" smtClean="0">
                <a:cs typeface="ＭＳ Ｐゴシック" charset="0"/>
              </a:rPr>
              <a:t> Spot Control</a:t>
            </a:r>
          </a:p>
          <a:p>
            <a:pPr lvl="2"/>
            <a:r>
              <a:rPr lang="tr-TR" sz="1300" b="0" dirty="0" smtClean="0">
                <a:cs typeface="ＭＳ Ｐゴシック" charset="0"/>
              </a:rPr>
              <a:t>Technical </a:t>
            </a:r>
            <a:r>
              <a:rPr lang="tr-TR" sz="1300" b="0" dirty="0" err="1" smtClean="0">
                <a:cs typeface="ＭＳ Ｐゴシック" charset="0"/>
              </a:rPr>
              <a:t>Monitoring</a:t>
            </a:r>
            <a:endParaRPr lang="tr-TR" sz="1300" b="0" dirty="0" smtClean="0">
              <a:cs typeface="ＭＳ Ｐゴシック" charset="0"/>
            </a:endParaRPr>
          </a:p>
          <a:p>
            <a:pPr lvl="3"/>
            <a:r>
              <a:rPr lang="tr-TR" sz="1100" b="0" dirty="0" smtClean="0">
                <a:cs typeface="ＭＳ Ｐゴシック" charset="0"/>
              </a:rPr>
              <a:t>Professional </a:t>
            </a:r>
            <a:r>
              <a:rPr lang="tr-TR" sz="1100" b="0" dirty="0" err="1" smtClean="0">
                <a:cs typeface="ＭＳ Ｐゴシック" charset="0"/>
              </a:rPr>
              <a:t>Monitoring</a:t>
            </a:r>
            <a:endParaRPr lang="tr-TR" sz="1100" b="0" dirty="0" smtClean="0">
              <a:cs typeface="ＭＳ Ｐゴシック" charset="0"/>
            </a:endParaRPr>
          </a:p>
          <a:p>
            <a:pPr lvl="3"/>
            <a:r>
              <a:rPr lang="tr-TR" sz="1100" b="0" dirty="0" err="1" smtClean="0">
                <a:cs typeface="ＭＳ Ｐゴシック" charset="0"/>
              </a:rPr>
              <a:t>Superiority</a:t>
            </a:r>
            <a:r>
              <a:rPr lang="tr-TR" sz="1100" b="0" dirty="0" smtClean="0">
                <a:cs typeface="ＭＳ Ｐゴシック" charset="0"/>
              </a:rPr>
              <a:t> of CM </a:t>
            </a:r>
            <a:r>
              <a:rPr lang="tr-TR" sz="1100" b="0" dirty="0" err="1" smtClean="0">
                <a:cs typeface="ＭＳ Ｐゴシック" charset="0"/>
              </a:rPr>
              <a:t>and</a:t>
            </a:r>
            <a:r>
              <a:rPr lang="tr-TR" sz="1100" b="0" dirty="0" smtClean="0">
                <a:cs typeface="ＭＳ Ｐゴシック" charset="0"/>
              </a:rPr>
              <a:t> </a:t>
            </a:r>
            <a:r>
              <a:rPr lang="tr-TR" sz="1100" b="0" dirty="0" err="1" smtClean="0">
                <a:cs typeface="ＭＳ Ｐゴシック" charset="0"/>
              </a:rPr>
              <a:t>FMs</a:t>
            </a:r>
            <a:endParaRPr lang="tr-TR" sz="1100" b="0" dirty="0" smtClean="0">
              <a:cs typeface="ＭＳ Ｐゴシック" charset="0"/>
            </a:endParaRPr>
          </a:p>
          <a:p>
            <a:pPr lvl="2"/>
            <a:endParaRPr lang="tr-TR" sz="1100" dirty="0" smtClean="0">
              <a:cs typeface="ＭＳ Ｐゴシック" charset="0"/>
            </a:endParaRPr>
          </a:p>
          <a:p>
            <a:pPr lvl="1"/>
            <a:endParaRPr lang="tr-TR" sz="2000" dirty="0">
              <a:cs typeface="ＭＳ Ｐゴシック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19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How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Disseminate</a:t>
            </a:r>
            <a:r>
              <a:rPr lang="tr-TR" dirty="0" smtClean="0"/>
              <a:t> 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Operational</a:t>
            </a:r>
            <a:r>
              <a:rPr lang="tr-TR" dirty="0" smtClean="0"/>
              <a:t> </a:t>
            </a:r>
            <a:r>
              <a:rPr lang="tr-TR" dirty="0" err="1" smtClean="0"/>
              <a:t>Agreements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key</a:t>
            </a:r>
            <a:r>
              <a:rPr lang="tr-TR" dirty="0" smtClean="0"/>
              <a:t> legal </a:t>
            </a:r>
            <a:r>
              <a:rPr lang="tr-TR" dirty="0" err="1" smtClean="0"/>
              <a:t>basis</a:t>
            </a:r>
            <a:r>
              <a:rPr lang="tr-TR" dirty="0" smtClean="0"/>
              <a:t>,</a:t>
            </a:r>
          </a:p>
          <a:p>
            <a:r>
              <a:rPr lang="tr-TR" dirty="0" err="1" smtClean="0"/>
              <a:t>Trainings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on </a:t>
            </a:r>
            <a:r>
              <a:rPr lang="tr-TR" dirty="0" err="1" smtClean="0"/>
              <a:t>desk</a:t>
            </a:r>
            <a:r>
              <a:rPr lang="tr-TR" dirty="0" smtClean="0"/>
              <a:t> </a:t>
            </a:r>
            <a:r>
              <a:rPr lang="tr-TR" dirty="0" err="1" smtClean="0"/>
              <a:t>support</a:t>
            </a:r>
            <a:endParaRPr lang="tr-TR" dirty="0" smtClean="0"/>
          </a:p>
          <a:p>
            <a:r>
              <a:rPr lang="tr-TR" dirty="0" smtClean="0"/>
              <a:t>Close </a:t>
            </a:r>
            <a:r>
              <a:rPr lang="tr-TR" dirty="0" err="1" smtClean="0"/>
              <a:t>follow</a:t>
            </a:r>
            <a:r>
              <a:rPr lang="tr-TR" dirty="0" smtClean="0"/>
              <a:t> </a:t>
            </a:r>
            <a:r>
              <a:rPr lang="tr-TR" dirty="0" err="1" smtClean="0"/>
              <a:t>up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Contract</a:t>
            </a:r>
            <a:r>
              <a:rPr lang="tr-TR" dirty="0" smtClean="0"/>
              <a:t> Manager </a:t>
            </a:r>
            <a:r>
              <a:rPr lang="tr-TR" dirty="0" err="1" smtClean="0"/>
              <a:t>and</a:t>
            </a:r>
            <a:r>
              <a:rPr lang="tr-TR" dirty="0" smtClean="0"/>
              <a:t> SROB/</a:t>
            </a:r>
            <a:r>
              <a:rPr lang="tr-TR" dirty="0" err="1" smtClean="0"/>
              <a:t>Delegates</a:t>
            </a:r>
            <a:endParaRPr lang="tr-TR" dirty="0" smtClean="0"/>
          </a:p>
          <a:p>
            <a:r>
              <a:rPr lang="tr-TR" dirty="0" err="1" smtClean="0"/>
              <a:t>Thematic</a:t>
            </a:r>
            <a:r>
              <a:rPr lang="tr-TR" dirty="0" smtClean="0"/>
              <a:t> Control </a:t>
            </a:r>
            <a:r>
              <a:rPr lang="tr-TR" dirty="0" err="1" smtClean="0"/>
              <a:t>Strategy</a:t>
            </a:r>
            <a:endParaRPr lang="tr-TR" dirty="0" smtClean="0"/>
          </a:p>
          <a:p>
            <a:pPr lvl="1"/>
            <a:r>
              <a:rPr lang="tr-TR" dirty="0" err="1" smtClean="0"/>
              <a:t>Who</a:t>
            </a:r>
            <a:r>
              <a:rPr lang="tr-TR" dirty="0" smtClean="0"/>
              <a:t> </a:t>
            </a:r>
            <a:r>
              <a:rPr lang="tr-TR" dirty="0" err="1" smtClean="0"/>
              <a:t>will</a:t>
            </a:r>
            <a:r>
              <a:rPr lang="tr-TR" dirty="0" smtClean="0"/>
              <a:t> be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controller</a:t>
            </a:r>
            <a:r>
              <a:rPr lang="tr-TR" dirty="0" smtClean="0"/>
              <a:t>?</a:t>
            </a:r>
          </a:p>
          <a:p>
            <a:pPr lvl="1"/>
            <a:r>
              <a:rPr lang="tr-TR" dirty="0" smtClean="0"/>
              <a:t>2 </a:t>
            </a:r>
            <a:r>
              <a:rPr lang="tr-TR" dirty="0" err="1" smtClean="0"/>
              <a:t>times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side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.</a:t>
            </a:r>
          </a:p>
          <a:p>
            <a:pPr lvl="2"/>
            <a:r>
              <a:rPr lang="tr-TR" dirty="0" err="1" smtClean="0"/>
              <a:t>When</a:t>
            </a:r>
            <a:r>
              <a:rPr lang="tr-TR" dirty="0" smtClean="0"/>
              <a:t>?</a:t>
            </a:r>
          </a:p>
          <a:p>
            <a:pPr lvl="2"/>
            <a:r>
              <a:rPr lang="tr-TR" dirty="0" smtClean="0"/>
              <a:t>How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fund</a:t>
            </a:r>
            <a:r>
              <a:rPr lang="tr-TR" dirty="0" smtClean="0"/>
              <a:t>?</a:t>
            </a:r>
          </a:p>
          <a:p>
            <a:pPr lvl="2"/>
            <a:r>
              <a:rPr lang="tr-TR" dirty="0" err="1" smtClean="0"/>
              <a:t>Involvement</a:t>
            </a:r>
            <a:r>
              <a:rPr lang="tr-TR" dirty="0" smtClean="0"/>
              <a:t> of </a:t>
            </a:r>
            <a:r>
              <a:rPr lang="tr-TR" dirty="0" err="1" smtClean="0"/>
              <a:t>local</a:t>
            </a:r>
            <a:r>
              <a:rPr lang="tr-TR" dirty="0" smtClean="0"/>
              <a:t> </a:t>
            </a:r>
            <a:r>
              <a:rPr lang="tr-TR" dirty="0" err="1" smtClean="0"/>
              <a:t>actors</a:t>
            </a:r>
            <a:r>
              <a:rPr lang="tr-TR" dirty="0" smtClean="0"/>
              <a:t>?</a:t>
            </a:r>
          </a:p>
          <a:p>
            <a:pPr lvl="1"/>
            <a:r>
              <a:rPr lang="tr-TR" dirty="0" err="1" smtClean="0"/>
              <a:t>Trainings</a:t>
            </a:r>
            <a:endParaRPr lang="tr-TR" dirty="0" smtClean="0"/>
          </a:p>
          <a:p>
            <a:pPr lvl="1"/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892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58813" y="1552576"/>
            <a:ext cx="2443162" cy="914400"/>
          </a:xfrm>
        </p:spPr>
        <p:txBody>
          <a:bodyPr/>
          <a:lstStyle/>
          <a:p>
            <a:r>
              <a:rPr lang="tr-TR" dirty="0" smtClean="0"/>
              <a:t>Risk?</a:t>
            </a: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  <p:pic>
        <p:nvPicPr>
          <p:cNvPr id="1026" name="Picture 2" descr="http://www.personalizeaza.ro/media/catalog/product/cache/1/small_image/200x200/5e06319eda06f020e43594a9c230972d/c/a/cana-personalizata-monitore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75" y="29337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 bwMode="auto">
          <a:xfrm>
            <a:off x="5053013" y="1581154"/>
            <a:ext cx="24431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A871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A871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A871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A871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u="sng">
                <a:solidFill>
                  <a:srgbClr val="2A295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MT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u="sng">
                <a:solidFill>
                  <a:srgbClr val="2A295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MT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u="sng">
                <a:solidFill>
                  <a:srgbClr val="2A295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MT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 u="sng">
                <a:solidFill>
                  <a:srgbClr val="2A295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MT" pitchFamily="34" charset="0"/>
              </a:defRPr>
            </a:lvl9pPr>
          </a:lstStyle>
          <a:p>
            <a:r>
              <a:rPr lang="tr-TR" dirty="0" err="1" smtClean="0"/>
              <a:t>Mitigation</a:t>
            </a:r>
            <a:endParaRPr lang="en-US" dirty="0"/>
          </a:p>
        </p:txBody>
      </p:sp>
      <p:pic>
        <p:nvPicPr>
          <p:cNvPr id="1028" name="Picture 4" descr="http://akiraoconnor.files.wordpress.com/2012/02/duplicate1.jpg?w=7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175" y="2933700"/>
            <a:ext cx="254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335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2871788"/>
            <a:ext cx="7848600" cy="914400"/>
          </a:xfrm>
        </p:spPr>
        <p:txBody>
          <a:bodyPr/>
          <a:lstStyle/>
          <a:p>
            <a:r>
              <a:rPr lang="tr-TR" dirty="0" err="1" smtClean="0"/>
              <a:t>Thank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your</a:t>
            </a:r>
            <a:r>
              <a:rPr lang="tr-TR" dirty="0" smtClean="0"/>
              <a:t> </a:t>
            </a:r>
            <a:r>
              <a:rPr lang="tr-TR" dirty="0" err="1" smtClean="0"/>
              <a:t>attention</a:t>
            </a:r>
            <a:r>
              <a:rPr lang="tr-TR" dirty="0" smtClean="0"/>
              <a:t>.</a:t>
            </a: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937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KG PRO">
  <a:themeElements>
    <a:clrScheme name="Custom 1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2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2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IKG PRO.thmx</Template>
  <TotalTime>986</TotalTime>
  <Words>297</Words>
  <Application>Microsoft Office PowerPoint</Application>
  <PresentationFormat>Ekran Gösterisi (4:3)</PresentationFormat>
  <Paragraphs>76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IKG PRO</vt:lpstr>
      <vt:lpstr>NEW MONITORING STRUCTURE  Overview of the System</vt:lpstr>
      <vt:lpstr>Why Necessary?</vt:lpstr>
      <vt:lpstr>PowerPoint Sunusu</vt:lpstr>
      <vt:lpstr>What was Needed to be Improved?</vt:lpstr>
      <vt:lpstr>New Monitoring Tools</vt:lpstr>
      <vt:lpstr>How to Disseminate </vt:lpstr>
      <vt:lpstr>Risk?</vt:lpstr>
      <vt:lpstr>Thank you for your attention.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.</dc:creator>
  <cp:lastModifiedBy>PMU</cp:lastModifiedBy>
  <cp:revision>132</cp:revision>
  <dcterms:created xsi:type="dcterms:W3CDTF">2012-04-13T04:42:51Z</dcterms:created>
  <dcterms:modified xsi:type="dcterms:W3CDTF">2013-06-18T10:35:47Z</dcterms:modified>
</cp:coreProperties>
</file>